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93" r:id="rId4"/>
    <p:sldId id="280" r:id="rId5"/>
    <p:sldId id="278" r:id="rId6"/>
    <p:sldId id="273" r:id="rId7"/>
    <p:sldId id="290" r:id="rId8"/>
    <p:sldId id="283" r:id="rId9"/>
    <p:sldId id="291" r:id="rId10"/>
    <p:sldId id="276" r:id="rId11"/>
    <p:sldId id="297" r:id="rId12"/>
    <p:sldId id="298" r:id="rId13"/>
    <p:sldId id="286" r:id="rId14"/>
    <p:sldId id="295" r:id="rId15"/>
    <p:sldId id="287" r:id="rId16"/>
    <p:sldId id="285" r:id="rId17"/>
    <p:sldId id="284" r:id="rId18"/>
    <p:sldId id="281" r:id="rId19"/>
    <p:sldId id="260" r:id="rId20"/>
    <p:sldId id="272" r:id="rId21"/>
    <p:sldId id="301" r:id="rId22"/>
    <p:sldId id="271" r:id="rId23"/>
    <p:sldId id="261" r:id="rId24"/>
    <p:sldId id="296" r:id="rId25"/>
    <p:sldId id="300" r:id="rId26"/>
    <p:sldId id="288" r:id="rId27"/>
    <p:sldId id="289" r:id="rId2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Estilo Médio 1 - Ênfas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2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EA07E3-3CE2-4C0C-B838-0F2444F4CF3D}" type="doc">
      <dgm:prSet loTypeId="urn:microsoft.com/office/officeart/2005/8/layout/vList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pt-BR"/>
        </a:p>
      </dgm:t>
    </dgm:pt>
    <dgm:pt modelId="{05629099-7ECA-4D16-B157-3FF4FABD4451}">
      <dgm:prSet phldrT="[Texto]"/>
      <dgm:spPr/>
      <dgm:t>
        <a:bodyPr/>
        <a:lstStyle/>
        <a:p>
          <a:r>
            <a:rPr lang="pt-BR" dirty="0" smtClean="0"/>
            <a:t>Planos Nacionais e Estaduais</a:t>
          </a:r>
          <a:endParaRPr lang="pt-BR" dirty="0"/>
        </a:p>
      </dgm:t>
    </dgm:pt>
    <dgm:pt modelId="{DE92FDDA-79FB-4FF1-B37A-D12A281068EC}" type="parTrans" cxnId="{536B1AB7-2B80-47F5-A36B-03E19B3241EB}">
      <dgm:prSet/>
      <dgm:spPr/>
      <dgm:t>
        <a:bodyPr/>
        <a:lstStyle/>
        <a:p>
          <a:endParaRPr lang="pt-BR"/>
        </a:p>
      </dgm:t>
    </dgm:pt>
    <dgm:pt modelId="{D5FEB8B2-DAD5-43D8-B48F-8040E9709C55}" type="sibTrans" cxnId="{536B1AB7-2B80-47F5-A36B-03E19B3241EB}">
      <dgm:prSet/>
      <dgm:spPr/>
      <dgm:t>
        <a:bodyPr/>
        <a:lstStyle/>
        <a:p>
          <a:endParaRPr lang="pt-BR"/>
        </a:p>
      </dgm:t>
    </dgm:pt>
    <dgm:pt modelId="{E40D2BE1-0D7B-42E0-A090-13AF50288053}">
      <dgm:prSet phldrT="[Texto]"/>
      <dgm:spPr/>
      <dgm:t>
        <a:bodyPr/>
        <a:lstStyle/>
        <a:p>
          <a:r>
            <a:rPr lang="pt-BR" dirty="0" smtClean="0"/>
            <a:t>Elementos estratégicos</a:t>
          </a:r>
          <a:endParaRPr lang="pt-BR" dirty="0"/>
        </a:p>
      </dgm:t>
    </dgm:pt>
    <dgm:pt modelId="{D55C9670-6B00-4E4D-AA10-AB52CBAF830D}" type="parTrans" cxnId="{2313AC53-B5F0-42E5-818E-4758F8CD28B1}">
      <dgm:prSet/>
      <dgm:spPr/>
      <dgm:t>
        <a:bodyPr/>
        <a:lstStyle/>
        <a:p>
          <a:endParaRPr lang="pt-BR"/>
        </a:p>
      </dgm:t>
    </dgm:pt>
    <dgm:pt modelId="{CB14BA4F-EE7E-4AAE-AB96-6394FD5D3422}" type="sibTrans" cxnId="{2313AC53-B5F0-42E5-818E-4758F8CD28B1}">
      <dgm:prSet/>
      <dgm:spPr/>
      <dgm:t>
        <a:bodyPr/>
        <a:lstStyle/>
        <a:p>
          <a:endParaRPr lang="pt-BR"/>
        </a:p>
      </dgm:t>
    </dgm:pt>
    <dgm:pt modelId="{11A4A4DC-6CFB-4197-B2CD-CD05DAA9CC16}">
      <dgm:prSet phldrT="[Texto]"/>
      <dgm:spPr/>
      <dgm:t>
        <a:bodyPr/>
        <a:lstStyle/>
        <a:p>
          <a:r>
            <a:rPr lang="pt-BR" dirty="0" smtClean="0"/>
            <a:t>Planos de Bacias</a:t>
          </a:r>
          <a:endParaRPr lang="pt-BR" dirty="0"/>
        </a:p>
      </dgm:t>
    </dgm:pt>
    <dgm:pt modelId="{EDBE5113-C0D1-43BC-AE77-4EC09D8F71F8}" type="parTrans" cxnId="{6C8A042B-BF69-4B95-A813-E01FE59F990C}">
      <dgm:prSet/>
      <dgm:spPr/>
      <dgm:t>
        <a:bodyPr/>
        <a:lstStyle/>
        <a:p>
          <a:endParaRPr lang="pt-BR"/>
        </a:p>
      </dgm:t>
    </dgm:pt>
    <dgm:pt modelId="{E0F3937C-D305-4D79-ABE5-C6AFAD3BB50C}" type="sibTrans" cxnId="{6C8A042B-BF69-4B95-A813-E01FE59F990C}">
      <dgm:prSet/>
      <dgm:spPr/>
      <dgm:t>
        <a:bodyPr/>
        <a:lstStyle/>
        <a:p>
          <a:endParaRPr lang="pt-BR"/>
        </a:p>
      </dgm:t>
    </dgm:pt>
    <dgm:pt modelId="{2F945D52-2FB4-408F-AA71-A9150F10EA26}">
      <dgm:prSet phldrT="[Texto]"/>
      <dgm:spPr/>
      <dgm:t>
        <a:bodyPr/>
        <a:lstStyle/>
        <a:p>
          <a:r>
            <a:rPr lang="pt-BR" dirty="0" smtClean="0"/>
            <a:t>Enfoque mais operacional</a:t>
          </a:r>
          <a:endParaRPr lang="pt-BR" dirty="0"/>
        </a:p>
      </dgm:t>
    </dgm:pt>
    <dgm:pt modelId="{D92C51F2-1761-41F5-8CCF-E167A55FE77C}" type="parTrans" cxnId="{D65BAAF2-7E6A-4701-8D9B-0D0C431EC8B6}">
      <dgm:prSet/>
      <dgm:spPr/>
      <dgm:t>
        <a:bodyPr/>
        <a:lstStyle/>
        <a:p>
          <a:endParaRPr lang="pt-BR"/>
        </a:p>
      </dgm:t>
    </dgm:pt>
    <dgm:pt modelId="{03D8966B-311B-412B-806D-1F4A7BD5D7A4}" type="sibTrans" cxnId="{D65BAAF2-7E6A-4701-8D9B-0D0C431EC8B6}">
      <dgm:prSet/>
      <dgm:spPr/>
      <dgm:t>
        <a:bodyPr/>
        <a:lstStyle/>
        <a:p>
          <a:endParaRPr lang="pt-BR"/>
        </a:p>
      </dgm:t>
    </dgm:pt>
    <dgm:pt modelId="{259F7F04-443E-4381-AF73-9C56AD3A8A4D}">
      <dgm:prSet phldrT="[Texto]"/>
      <dgm:spPr/>
      <dgm:t>
        <a:bodyPr/>
        <a:lstStyle/>
        <a:p>
          <a:r>
            <a:rPr lang="pt-BR" dirty="0" smtClean="0"/>
            <a:t>Identificação de potenciais armazenamentos para usos múltiplos</a:t>
          </a:r>
          <a:endParaRPr lang="pt-BR" dirty="0"/>
        </a:p>
      </dgm:t>
    </dgm:pt>
    <dgm:pt modelId="{99F35DC1-9179-4808-B2C7-FECF0C7FF0D7}" type="parTrans" cxnId="{3557E1AA-F441-4EC2-9DAA-63B062941646}">
      <dgm:prSet/>
      <dgm:spPr/>
      <dgm:t>
        <a:bodyPr/>
        <a:lstStyle/>
        <a:p>
          <a:endParaRPr lang="pt-BR"/>
        </a:p>
      </dgm:t>
    </dgm:pt>
    <dgm:pt modelId="{A3D907A0-994D-4014-B854-102CFCBF2845}" type="sibTrans" cxnId="{3557E1AA-F441-4EC2-9DAA-63B062941646}">
      <dgm:prSet/>
      <dgm:spPr/>
      <dgm:t>
        <a:bodyPr/>
        <a:lstStyle/>
        <a:p>
          <a:endParaRPr lang="pt-BR"/>
        </a:p>
      </dgm:t>
    </dgm:pt>
    <dgm:pt modelId="{09791CE3-C2C2-401B-A093-4F76720CCD5B}">
      <dgm:prSet phldrT="[Texto]"/>
      <dgm:spPr/>
      <dgm:t>
        <a:bodyPr/>
        <a:lstStyle/>
        <a:p>
          <a:r>
            <a:rPr lang="pt-BR" dirty="0" smtClean="0"/>
            <a:t>Considerar planos de segurança hídrica</a:t>
          </a:r>
          <a:endParaRPr lang="pt-BR" dirty="0"/>
        </a:p>
      </dgm:t>
    </dgm:pt>
    <dgm:pt modelId="{7C8A7C41-88F1-43E1-8E7D-2C71BAA5EDD1}" type="parTrans" cxnId="{07A813C7-D99F-4974-B29B-52C2A68C993D}">
      <dgm:prSet/>
      <dgm:spPr/>
      <dgm:t>
        <a:bodyPr/>
        <a:lstStyle/>
        <a:p>
          <a:endParaRPr lang="pt-BR"/>
        </a:p>
      </dgm:t>
    </dgm:pt>
    <dgm:pt modelId="{A65E3C3B-4CF5-4998-BD02-D935F9A89CA2}" type="sibTrans" cxnId="{07A813C7-D99F-4974-B29B-52C2A68C993D}">
      <dgm:prSet/>
      <dgm:spPr/>
      <dgm:t>
        <a:bodyPr/>
        <a:lstStyle/>
        <a:p>
          <a:endParaRPr lang="pt-BR"/>
        </a:p>
      </dgm:t>
    </dgm:pt>
    <dgm:pt modelId="{BD8615DA-9461-4AE5-8E64-30CE8762BBF8}" type="pres">
      <dgm:prSet presAssocID="{E0EA07E3-3CE2-4C0C-B838-0F2444F4CF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B639A25-11E0-4AF5-9CFC-36F2342F0022}" type="pres">
      <dgm:prSet presAssocID="{05629099-7ECA-4D16-B157-3FF4FABD4451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F896D9C-FF29-4137-8792-E073D9CAF241}" type="pres">
      <dgm:prSet presAssocID="{05629099-7ECA-4D16-B157-3FF4FABD4451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B3E03CE-C5A6-43DF-B5D5-25418F5475F4}" type="pres">
      <dgm:prSet presAssocID="{11A4A4DC-6CFB-4197-B2CD-CD05DAA9CC16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4964D4C-4ECD-4B72-B6A1-F9E7486D5A2D}" type="pres">
      <dgm:prSet presAssocID="{11A4A4DC-6CFB-4197-B2CD-CD05DAA9CC16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7A813C7-D99F-4974-B29B-52C2A68C993D}" srcId="{05629099-7ECA-4D16-B157-3FF4FABD4451}" destId="{09791CE3-C2C2-401B-A093-4F76720CCD5B}" srcOrd="2" destOrd="0" parTransId="{7C8A7C41-88F1-43E1-8E7D-2C71BAA5EDD1}" sibTransId="{A65E3C3B-4CF5-4998-BD02-D935F9A89CA2}"/>
    <dgm:cxn modelId="{69133FF8-7305-4EE7-9579-53B65B4BC97A}" type="presOf" srcId="{09791CE3-C2C2-401B-A093-4F76720CCD5B}" destId="{4F896D9C-FF29-4137-8792-E073D9CAF241}" srcOrd="0" destOrd="2" presId="urn:microsoft.com/office/officeart/2005/8/layout/vList2"/>
    <dgm:cxn modelId="{B97C4969-76B5-452C-B3C0-994563ED0046}" type="presOf" srcId="{11A4A4DC-6CFB-4197-B2CD-CD05DAA9CC16}" destId="{1B3E03CE-C5A6-43DF-B5D5-25418F5475F4}" srcOrd="0" destOrd="0" presId="urn:microsoft.com/office/officeart/2005/8/layout/vList2"/>
    <dgm:cxn modelId="{2313AC53-B5F0-42E5-818E-4758F8CD28B1}" srcId="{05629099-7ECA-4D16-B157-3FF4FABD4451}" destId="{E40D2BE1-0D7B-42E0-A090-13AF50288053}" srcOrd="0" destOrd="0" parTransId="{D55C9670-6B00-4E4D-AA10-AB52CBAF830D}" sibTransId="{CB14BA4F-EE7E-4AAE-AB96-6394FD5D3422}"/>
    <dgm:cxn modelId="{D65BAAF2-7E6A-4701-8D9B-0D0C431EC8B6}" srcId="{11A4A4DC-6CFB-4197-B2CD-CD05DAA9CC16}" destId="{2F945D52-2FB4-408F-AA71-A9150F10EA26}" srcOrd="0" destOrd="0" parTransId="{D92C51F2-1761-41F5-8CCF-E167A55FE77C}" sibTransId="{03D8966B-311B-412B-806D-1F4A7BD5D7A4}"/>
    <dgm:cxn modelId="{6D719DEA-A0C4-4264-979C-EBB40610DA45}" type="presOf" srcId="{2F945D52-2FB4-408F-AA71-A9150F10EA26}" destId="{94964D4C-4ECD-4B72-B6A1-F9E7486D5A2D}" srcOrd="0" destOrd="0" presId="urn:microsoft.com/office/officeart/2005/8/layout/vList2"/>
    <dgm:cxn modelId="{4A05A63F-A151-408B-A6EC-D04A9D4A7DE4}" type="presOf" srcId="{05629099-7ECA-4D16-B157-3FF4FABD4451}" destId="{4B639A25-11E0-4AF5-9CFC-36F2342F0022}" srcOrd="0" destOrd="0" presId="urn:microsoft.com/office/officeart/2005/8/layout/vList2"/>
    <dgm:cxn modelId="{6C8A042B-BF69-4B95-A813-E01FE59F990C}" srcId="{E0EA07E3-3CE2-4C0C-B838-0F2444F4CF3D}" destId="{11A4A4DC-6CFB-4197-B2CD-CD05DAA9CC16}" srcOrd="1" destOrd="0" parTransId="{EDBE5113-C0D1-43BC-AE77-4EC09D8F71F8}" sibTransId="{E0F3937C-D305-4D79-ABE5-C6AFAD3BB50C}"/>
    <dgm:cxn modelId="{536B1AB7-2B80-47F5-A36B-03E19B3241EB}" srcId="{E0EA07E3-3CE2-4C0C-B838-0F2444F4CF3D}" destId="{05629099-7ECA-4D16-B157-3FF4FABD4451}" srcOrd="0" destOrd="0" parTransId="{DE92FDDA-79FB-4FF1-B37A-D12A281068EC}" sibTransId="{D5FEB8B2-DAD5-43D8-B48F-8040E9709C55}"/>
    <dgm:cxn modelId="{B1FD5784-2221-4540-B1F8-01B3963785AE}" type="presOf" srcId="{259F7F04-443E-4381-AF73-9C56AD3A8A4D}" destId="{4F896D9C-FF29-4137-8792-E073D9CAF241}" srcOrd="0" destOrd="1" presId="urn:microsoft.com/office/officeart/2005/8/layout/vList2"/>
    <dgm:cxn modelId="{3557E1AA-F441-4EC2-9DAA-63B062941646}" srcId="{05629099-7ECA-4D16-B157-3FF4FABD4451}" destId="{259F7F04-443E-4381-AF73-9C56AD3A8A4D}" srcOrd="1" destOrd="0" parTransId="{99F35DC1-9179-4808-B2C7-FECF0C7FF0D7}" sibTransId="{A3D907A0-994D-4014-B854-102CFCBF2845}"/>
    <dgm:cxn modelId="{7570ACB0-B70B-44FA-8C03-4C5836ACE450}" type="presOf" srcId="{E0EA07E3-3CE2-4C0C-B838-0F2444F4CF3D}" destId="{BD8615DA-9461-4AE5-8E64-30CE8762BBF8}" srcOrd="0" destOrd="0" presId="urn:microsoft.com/office/officeart/2005/8/layout/vList2"/>
    <dgm:cxn modelId="{5A2BDD7E-0E04-40C4-8176-D3610EA23F13}" type="presOf" srcId="{E40D2BE1-0D7B-42E0-A090-13AF50288053}" destId="{4F896D9C-FF29-4137-8792-E073D9CAF241}" srcOrd="0" destOrd="0" presId="urn:microsoft.com/office/officeart/2005/8/layout/vList2"/>
    <dgm:cxn modelId="{9649E93A-F034-4770-99D5-115E2A959A35}" type="presParOf" srcId="{BD8615DA-9461-4AE5-8E64-30CE8762BBF8}" destId="{4B639A25-11E0-4AF5-9CFC-36F2342F0022}" srcOrd="0" destOrd="0" presId="urn:microsoft.com/office/officeart/2005/8/layout/vList2"/>
    <dgm:cxn modelId="{DD82BF37-93E9-457F-9B97-8010DC18942A}" type="presParOf" srcId="{BD8615DA-9461-4AE5-8E64-30CE8762BBF8}" destId="{4F896D9C-FF29-4137-8792-E073D9CAF241}" srcOrd="1" destOrd="0" presId="urn:microsoft.com/office/officeart/2005/8/layout/vList2"/>
    <dgm:cxn modelId="{EF5A080E-CF32-4A9B-8334-F77C6A9E880A}" type="presParOf" srcId="{BD8615DA-9461-4AE5-8E64-30CE8762BBF8}" destId="{1B3E03CE-C5A6-43DF-B5D5-25418F5475F4}" srcOrd="2" destOrd="0" presId="urn:microsoft.com/office/officeart/2005/8/layout/vList2"/>
    <dgm:cxn modelId="{DA280681-7504-4674-88A5-8E687084B487}" type="presParOf" srcId="{BD8615DA-9461-4AE5-8E64-30CE8762BBF8}" destId="{94964D4C-4ECD-4B72-B6A1-F9E7486D5A2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04FB6B6-1EA5-41B9-89E7-E4FD44298441}" type="doc">
      <dgm:prSet loTypeId="urn:microsoft.com/office/officeart/2009/layout/ReverseList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D65DAFF5-9BB8-418B-B3CB-1879EB9C3590}">
      <dgm:prSet phldrT="[Texto]"/>
      <dgm:spPr/>
      <dgm:t>
        <a:bodyPr/>
        <a:lstStyle/>
        <a:p>
          <a:endParaRPr lang="pt-BR" b="1" dirty="0" smtClean="0">
            <a:solidFill>
              <a:srgbClr val="002060"/>
            </a:solidFill>
          </a:endParaRPr>
        </a:p>
        <a:p>
          <a:r>
            <a:rPr lang="pt-BR" b="1" dirty="0" smtClean="0">
              <a:solidFill>
                <a:srgbClr val="002060"/>
              </a:solidFill>
            </a:rPr>
            <a:t>riscos são deslocados entre setores e entre usos</a:t>
          </a:r>
          <a:r>
            <a:rPr lang="pt-BR" dirty="0" smtClean="0"/>
            <a:t>. </a:t>
          </a:r>
          <a:endParaRPr lang="pt-BR" dirty="0"/>
        </a:p>
      </dgm:t>
    </dgm:pt>
    <dgm:pt modelId="{56F796E2-8014-4902-8F6C-F7B57F32A9DA}" type="parTrans" cxnId="{988070BE-56DE-48BD-AA4B-B8C5EFDBCE60}">
      <dgm:prSet/>
      <dgm:spPr/>
      <dgm:t>
        <a:bodyPr/>
        <a:lstStyle/>
        <a:p>
          <a:endParaRPr lang="pt-BR"/>
        </a:p>
      </dgm:t>
    </dgm:pt>
    <dgm:pt modelId="{B708DD28-2D4D-481A-8383-4A03E1626397}" type="sibTrans" cxnId="{988070BE-56DE-48BD-AA4B-B8C5EFDBCE60}">
      <dgm:prSet/>
      <dgm:spPr/>
      <dgm:t>
        <a:bodyPr/>
        <a:lstStyle/>
        <a:p>
          <a:endParaRPr lang="pt-BR"/>
        </a:p>
      </dgm:t>
    </dgm:pt>
    <dgm:pt modelId="{5DD70DD6-5AFA-4840-8433-B9C8E53694C6}">
      <dgm:prSet phldrT="[Texto]"/>
      <dgm:spPr/>
      <dgm:t>
        <a:bodyPr/>
        <a:lstStyle/>
        <a:p>
          <a:r>
            <a:rPr lang="pt-BR" b="1" dirty="0" smtClean="0">
              <a:solidFill>
                <a:srgbClr val="002060"/>
              </a:solidFill>
            </a:rPr>
            <a:t>prioridades de curto prazo se reflete em maior precariedade da outorga</a:t>
          </a:r>
          <a:endParaRPr lang="pt-BR" dirty="0"/>
        </a:p>
      </dgm:t>
    </dgm:pt>
    <dgm:pt modelId="{68A6E786-BC88-46E5-A812-C05D66374261}" type="parTrans" cxnId="{A6003B87-D6D5-496D-8460-26835A1C8820}">
      <dgm:prSet/>
      <dgm:spPr/>
      <dgm:t>
        <a:bodyPr/>
        <a:lstStyle/>
        <a:p>
          <a:endParaRPr lang="pt-BR"/>
        </a:p>
      </dgm:t>
    </dgm:pt>
    <dgm:pt modelId="{87E99610-EE2A-4BC2-9F79-460DC6E15100}" type="sibTrans" cxnId="{A6003B87-D6D5-496D-8460-26835A1C8820}">
      <dgm:prSet/>
      <dgm:spPr/>
      <dgm:t>
        <a:bodyPr/>
        <a:lstStyle/>
        <a:p>
          <a:endParaRPr lang="pt-BR"/>
        </a:p>
      </dgm:t>
    </dgm:pt>
    <dgm:pt modelId="{089F3450-CA71-4F19-B4C8-66B19FBD9856}" type="pres">
      <dgm:prSet presAssocID="{704FB6B6-1EA5-41B9-89E7-E4FD44298441}" presName="Name0" presStyleCnt="0">
        <dgm:presLayoutVars>
          <dgm:chMax val="2"/>
          <dgm:chPref val="2"/>
          <dgm:animLvl val="lvl"/>
        </dgm:presLayoutVars>
      </dgm:prSet>
      <dgm:spPr/>
      <dgm:t>
        <a:bodyPr/>
        <a:lstStyle/>
        <a:p>
          <a:endParaRPr lang="pt-BR"/>
        </a:p>
      </dgm:t>
    </dgm:pt>
    <dgm:pt modelId="{441C17D0-9FA5-4F18-9363-37FD85478292}" type="pres">
      <dgm:prSet presAssocID="{704FB6B6-1EA5-41B9-89E7-E4FD44298441}" presName="Lef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A6F3D24-32DA-4D4E-9B6F-5B99E5EAA4C6}" type="pres">
      <dgm:prSet presAssocID="{704FB6B6-1EA5-41B9-89E7-E4FD44298441}" presName="LeftNode" presStyleLbl="bgImgPlace1" presStyleIdx="0" presStyleCnt="2">
        <dgm:presLayoutVars>
          <dgm:chMax val="2"/>
          <dgm:chPref val="2"/>
        </dgm:presLayoutVars>
      </dgm:prSet>
      <dgm:spPr/>
      <dgm:t>
        <a:bodyPr/>
        <a:lstStyle/>
        <a:p>
          <a:endParaRPr lang="pt-BR"/>
        </a:p>
      </dgm:t>
    </dgm:pt>
    <dgm:pt modelId="{2D5970D1-084B-4C16-8BAE-8C00C5489440}" type="pres">
      <dgm:prSet presAssocID="{704FB6B6-1EA5-41B9-89E7-E4FD44298441}" presName="RightText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576559B-CA85-4DEB-B9AF-8D3B5DBD3E5C}" type="pres">
      <dgm:prSet presAssocID="{704FB6B6-1EA5-41B9-89E7-E4FD44298441}" presName="RightNode" presStyleLbl="bgImgPlace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pt-BR"/>
        </a:p>
      </dgm:t>
    </dgm:pt>
    <dgm:pt modelId="{A80F385C-FFB7-4FDD-A77D-CAFCA3E17334}" type="pres">
      <dgm:prSet presAssocID="{704FB6B6-1EA5-41B9-89E7-E4FD44298441}" presName="TopArrow" presStyleLbl="node1" presStyleIdx="0" presStyleCnt="2"/>
      <dgm:spPr/>
    </dgm:pt>
    <dgm:pt modelId="{77AE27AF-75A4-4FD8-8002-869715980F18}" type="pres">
      <dgm:prSet presAssocID="{704FB6B6-1EA5-41B9-89E7-E4FD44298441}" presName="BottomArrow" presStyleLbl="node1" presStyleIdx="1" presStyleCnt="2"/>
      <dgm:spPr/>
    </dgm:pt>
  </dgm:ptLst>
  <dgm:cxnLst>
    <dgm:cxn modelId="{E1949233-D83E-467F-812D-55AD8FBC83E4}" type="presOf" srcId="{5DD70DD6-5AFA-4840-8433-B9C8E53694C6}" destId="{3576559B-CA85-4DEB-B9AF-8D3B5DBD3E5C}" srcOrd="1" destOrd="0" presId="urn:microsoft.com/office/officeart/2009/layout/ReverseList"/>
    <dgm:cxn modelId="{988070BE-56DE-48BD-AA4B-B8C5EFDBCE60}" srcId="{704FB6B6-1EA5-41B9-89E7-E4FD44298441}" destId="{D65DAFF5-9BB8-418B-B3CB-1879EB9C3590}" srcOrd="0" destOrd="0" parTransId="{56F796E2-8014-4902-8F6C-F7B57F32A9DA}" sibTransId="{B708DD28-2D4D-481A-8383-4A03E1626397}"/>
    <dgm:cxn modelId="{FEF948D1-55DC-4715-AB2F-6A34AA6107CB}" type="presOf" srcId="{5DD70DD6-5AFA-4840-8433-B9C8E53694C6}" destId="{2D5970D1-084B-4C16-8BAE-8C00C5489440}" srcOrd="0" destOrd="0" presId="urn:microsoft.com/office/officeart/2009/layout/ReverseList"/>
    <dgm:cxn modelId="{9394BD9A-6F3F-47CD-9740-CD372565CD39}" type="presOf" srcId="{D65DAFF5-9BB8-418B-B3CB-1879EB9C3590}" destId="{8A6F3D24-32DA-4D4E-9B6F-5B99E5EAA4C6}" srcOrd="1" destOrd="0" presId="urn:microsoft.com/office/officeart/2009/layout/ReverseList"/>
    <dgm:cxn modelId="{572AE0CE-15C0-466C-816E-D1B15279E8FE}" type="presOf" srcId="{704FB6B6-1EA5-41B9-89E7-E4FD44298441}" destId="{089F3450-CA71-4F19-B4C8-66B19FBD9856}" srcOrd="0" destOrd="0" presId="urn:microsoft.com/office/officeart/2009/layout/ReverseList"/>
    <dgm:cxn modelId="{B9DE0D04-3022-4A50-80D2-088131C4D51F}" type="presOf" srcId="{D65DAFF5-9BB8-418B-B3CB-1879EB9C3590}" destId="{441C17D0-9FA5-4F18-9363-37FD85478292}" srcOrd="0" destOrd="0" presId="urn:microsoft.com/office/officeart/2009/layout/ReverseList"/>
    <dgm:cxn modelId="{A6003B87-D6D5-496D-8460-26835A1C8820}" srcId="{704FB6B6-1EA5-41B9-89E7-E4FD44298441}" destId="{5DD70DD6-5AFA-4840-8433-B9C8E53694C6}" srcOrd="1" destOrd="0" parTransId="{68A6E786-BC88-46E5-A812-C05D66374261}" sibTransId="{87E99610-EE2A-4BC2-9F79-460DC6E15100}"/>
    <dgm:cxn modelId="{1F6D8B19-47D1-4615-83D0-F12ACFCEE659}" type="presParOf" srcId="{089F3450-CA71-4F19-B4C8-66B19FBD9856}" destId="{441C17D0-9FA5-4F18-9363-37FD85478292}" srcOrd="0" destOrd="0" presId="urn:microsoft.com/office/officeart/2009/layout/ReverseList"/>
    <dgm:cxn modelId="{3AB0AC4D-6F82-4625-AD83-6F6EE77252BE}" type="presParOf" srcId="{089F3450-CA71-4F19-B4C8-66B19FBD9856}" destId="{8A6F3D24-32DA-4D4E-9B6F-5B99E5EAA4C6}" srcOrd="1" destOrd="0" presId="urn:microsoft.com/office/officeart/2009/layout/ReverseList"/>
    <dgm:cxn modelId="{D3A1B390-4D41-4385-A49E-E5A1660A8079}" type="presParOf" srcId="{089F3450-CA71-4F19-B4C8-66B19FBD9856}" destId="{2D5970D1-084B-4C16-8BAE-8C00C5489440}" srcOrd="2" destOrd="0" presId="urn:microsoft.com/office/officeart/2009/layout/ReverseList"/>
    <dgm:cxn modelId="{4C259BEA-9D23-46C4-B838-7811FF60A5E1}" type="presParOf" srcId="{089F3450-CA71-4F19-B4C8-66B19FBD9856}" destId="{3576559B-CA85-4DEB-B9AF-8D3B5DBD3E5C}" srcOrd="3" destOrd="0" presId="urn:microsoft.com/office/officeart/2009/layout/ReverseList"/>
    <dgm:cxn modelId="{643E1AFC-C0E5-4FDB-BC9E-93FC50791023}" type="presParOf" srcId="{089F3450-CA71-4F19-B4C8-66B19FBD9856}" destId="{A80F385C-FFB7-4FDD-A77D-CAFCA3E17334}" srcOrd="4" destOrd="0" presId="urn:microsoft.com/office/officeart/2009/layout/ReverseList"/>
    <dgm:cxn modelId="{B317AB35-9799-481E-930D-A99B9B06609E}" type="presParOf" srcId="{089F3450-CA71-4F19-B4C8-66B19FBD9856}" destId="{77AE27AF-75A4-4FD8-8002-869715980F18}" srcOrd="5" destOrd="0" presId="urn:microsoft.com/office/officeart/2009/layout/ReverseList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CC1C592-5B27-4C7E-BA46-14C68A3BB70F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B459E121-CE4E-4904-8F11-AAC91BB962B5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Ambiente de discussão das prioridades é o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</a:t>
          </a:r>
          <a:r>
            <a:rPr lang="pt-BR" sz="2000" b="1" dirty="0" smtClean="0"/>
            <a:t>comitê de bacia</a:t>
          </a:r>
          <a:endParaRPr lang="pt-BR" sz="1600" b="1" dirty="0"/>
        </a:p>
      </dgm:t>
    </dgm:pt>
    <dgm:pt modelId="{4FF8BAC0-E0CD-407E-B0B2-ACE6557E2334}" type="parTrans" cxnId="{2EF547D1-A9A0-4FB9-A3EB-C7EA4E2BAA6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A3A5861F-A7A0-4818-8015-DCC22E96C7E5}" type="sibTrans" cxnId="{2EF547D1-A9A0-4FB9-A3EB-C7EA4E2BAA6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A4626497-1884-4469-8AF3-EE32441F8C7B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</a:t>
          </a:r>
          <a:r>
            <a:rPr lang="pt-BR" sz="2000" b="1" dirty="0" smtClean="0"/>
            <a:t>CBH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a manifestação </a:t>
          </a:r>
          <a:r>
            <a:rPr lang="pt-BR" sz="1800" b="1" dirty="0" smtClean="0"/>
            <a:t>pluralista e descentralizada</a:t>
          </a:r>
          <a:r>
            <a:rPr lang="pt-BR" sz="1600" dirty="0" smtClean="0"/>
            <a:t>: diversos interesses setoriais e difusos atuantes na bacia</a:t>
          </a:r>
          <a:endParaRPr lang="pt-BR" sz="1600" dirty="0"/>
        </a:p>
      </dgm:t>
    </dgm:pt>
    <dgm:pt modelId="{3C33F735-875F-40DB-958F-2D3F8384CCD5}" type="parTrans" cxnId="{DAA56448-BCBE-44BA-9F29-37053938A4D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9A536ECC-30C3-48F8-B185-987EC81EE07D}" type="sibTrans" cxnId="{DAA56448-BCBE-44BA-9F29-37053938A4D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D18B4522-089D-4C77-8181-CF522200E09C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2000" b="1" dirty="0" smtClean="0"/>
            <a:t>Res/CNRH </a:t>
          </a:r>
          <a:r>
            <a:rPr lang="pt-BR" sz="1600" dirty="0" smtClean="0"/>
            <a:t>- estabeleça diretrizes gerais para processo de </a:t>
          </a:r>
          <a:r>
            <a:rPr lang="pt-BR" sz="1600" dirty="0" err="1" smtClean="0"/>
            <a:t>pactuação</a:t>
          </a:r>
          <a:r>
            <a:rPr lang="pt-BR" sz="1600" dirty="0" smtClean="0"/>
            <a:t> e adoção de critérios mínimos de ponderação</a:t>
          </a:r>
          <a:endParaRPr lang="pt-BR" sz="1600" dirty="0"/>
        </a:p>
      </dgm:t>
    </dgm:pt>
    <dgm:pt modelId="{5365FA40-E787-4C11-BD42-0FEF8F9BCEDA}" type="parTrans" cxnId="{4D42B717-7EA8-4626-AF79-F908F82F1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F96AEC50-1C47-4D69-97E6-9AE46B0BEB61}" type="sibTrans" cxnId="{4D42B717-7EA8-4626-AF79-F908F82F1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83CE08AE-1D2A-474E-97E5-88983ACDF807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tanto para outorga como suas revisões</a:t>
          </a:r>
          <a:endParaRPr lang="pt-BR" sz="1600" dirty="0"/>
        </a:p>
      </dgm:t>
    </dgm:pt>
    <dgm:pt modelId="{13B0146D-57B9-4DF9-97E3-992EFC99B58D}" type="parTrans" cxnId="{CFA3E885-F438-457A-A48A-2A41E5A96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24632533-12D1-431E-AE31-2C4FF5EFD95C}" type="sibTrans" cxnId="{CFA3E885-F438-457A-A48A-2A41E5A96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7F724795-4AE5-4D6C-B7C2-235A411B190F}" type="pres">
      <dgm:prSet presAssocID="{ACC1C592-5B27-4C7E-BA46-14C68A3BB70F}" presName="CompostProcess" presStyleCnt="0">
        <dgm:presLayoutVars>
          <dgm:dir/>
          <dgm:resizeHandles val="exact"/>
        </dgm:presLayoutVars>
      </dgm:prSet>
      <dgm:spPr/>
    </dgm:pt>
    <dgm:pt modelId="{11488809-CF72-4392-B351-9F80B3C6AF72}" type="pres">
      <dgm:prSet presAssocID="{ACC1C592-5B27-4C7E-BA46-14C68A3BB70F}" presName="arrow" presStyleLbl="bgShp" presStyleIdx="0" presStyleCnt="1" custScaleX="92157" custScaleY="80000" custLinFactNeighborY="10455"/>
      <dgm:spPr/>
      <dgm:t>
        <a:bodyPr/>
        <a:lstStyle/>
        <a:p>
          <a:endParaRPr lang="pt-BR"/>
        </a:p>
      </dgm:t>
    </dgm:pt>
    <dgm:pt modelId="{4E1542C2-5979-43F0-BE8E-4CEDF7F1DCA8}" type="pres">
      <dgm:prSet presAssocID="{ACC1C592-5B27-4C7E-BA46-14C68A3BB70F}" presName="linearProcess" presStyleCnt="0"/>
      <dgm:spPr/>
    </dgm:pt>
    <dgm:pt modelId="{44256A6A-7AED-43B2-A01F-014B6B87DCD9}" type="pres">
      <dgm:prSet presAssocID="{B459E121-CE4E-4904-8F11-AAC91BB962B5}" presName="textNode" presStyleLbl="node1" presStyleIdx="0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26AA439-EA03-4CE8-9A28-2AD729A72254}" type="pres">
      <dgm:prSet presAssocID="{A3A5861F-A7A0-4818-8015-DCC22E96C7E5}" presName="sibTrans" presStyleCnt="0"/>
      <dgm:spPr/>
    </dgm:pt>
    <dgm:pt modelId="{968B06FC-3DD9-43F2-9AB1-4507A9CC5005}" type="pres">
      <dgm:prSet presAssocID="{A4626497-1884-4469-8AF3-EE32441F8C7B}" presName="textNode" presStyleLbl="node1" presStyleIdx="1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AD0CDE-D09A-4D90-8BD6-8896A5E844C7}" type="pres">
      <dgm:prSet presAssocID="{9A536ECC-30C3-48F8-B185-987EC81EE07D}" presName="sibTrans" presStyleCnt="0"/>
      <dgm:spPr/>
    </dgm:pt>
    <dgm:pt modelId="{124AFDE0-CC61-4C73-9292-BD09ED040F47}" type="pres">
      <dgm:prSet presAssocID="{D18B4522-089D-4C77-8181-CF522200E09C}" presName="textNode" presStyleLbl="node1" presStyleIdx="2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5E8FF8-A83D-42C7-B72F-008B71E8F379}" type="pres">
      <dgm:prSet presAssocID="{F96AEC50-1C47-4D69-97E6-9AE46B0BEB61}" presName="sibTrans" presStyleCnt="0"/>
      <dgm:spPr/>
    </dgm:pt>
    <dgm:pt modelId="{4346B6A3-3278-4966-A56E-F5A4FB0D88E1}" type="pres">
      <dgm:prSet presAssocID="{83CE08AE-1D2A-474E-97E5-88983ACDF807}" presName="textNode" presStyleLbl="node1" presStyleIdx="3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D7E18D5-F16E-412F-B937-978F6A475A87}" type="presOf" srcId="{ACC1C592-5B27-4C7E-BA46-14C68A3BB70F}" destId="{7F724795-4AE5-4D6C-B7C2-235A411B190F}" srcOrd="0" destOrd="0" presId="urn:microsoft.com/office/officeart/2005/8/layout/hProcess9"/>
    <dgm:cxn modelId="{1463D421-4A8A-49C8-8C8B-07D36FB50909}" type="presOf" srcId="{A4626497-1884-4469-8AF3-EE32441F8C7B}" destId="{968B06FC-3DD9-43F2-9AB1-4507A9CC5005}" srcOrd="0" destOrd="0" presId="urn:microsoft.com/office/officeart/2005/8/layout/hProcess9"/>
    <dgm:cxn modelId="{F4378CBF-CCD9-43D1-A75A-41B615FB7C75}" type="presOf" srcId="{B459E121-CE4E-4904-8F11-AAC91BB962B5}" destId="{44256A6A-7AED-43B2-A01F-014B6B87DCD9}" srcOrd="0" destOrd="0" presId="urn:microsoft.com/office/officeart/2005/8/layout/hProcess9"/>
    <dgm:cxn modelId="{85D64C85-6440-40FF-B15C-3E629BDD8A33}" type="presOf" srcId="{D18B4522-089D-4C77-8181-CF522200E09C}" destId="{124AFDE0-CC61-4C73-9292-BD09ED040F47}" srcOrd="0" destOrd="0" presId="urn:microsoft.com/office/officeart/2005/8/layout/hProcess9"/>
    <dgm:cxn modelId="{D207E31E-F455-47F3-98D1-B6FF36A8001E}" type="presOf" srcId="{83CE08AE-1D2A-474E-97E5-88983ACDF807}" destId="{4346B6A3-3278-4966-A56E-F5A4FB0D88E1}" srcOrd="0" destOrd="0" presId="urn:microsoft.com/office/officeart/2005/8/layout/hProcess9"/>
    <dgm:cxn modelId="{2EF547D1-A9A0-4FB9-A3EB-C7EA4E2BAA67}" srcId="{ACC1C592-5B27-4C7E-BA46-14C68A3BB70F}" destId="{B459E121-CE4E-4904-8F11-AAC91BB962B5}" srcOrd="0" destOrd="0" parTransId="{4FF8BAC0-E0CD-407E-B0B2-ACE6557E2334}" sibTransId="{A3A5861F-A7A0-4818-8015-DCC22E96C7E5}"/>
    <dgm:cxn modelId="{DAA56448-BCBE-44BA-9F29-37053938A4DC}" srcId="{ACC1C592-5B27-4C7E-BA46-14C68A3BB70F}" destId="{A4626497-1884-4469-8AF3-EE32441F8C7B}" srcOrd="1" destOrd="0" parTransId="{3C33F735-875F-40DB-958F-2D3F8384CCD5}" sibTransId="{9A536ECC-30C3-48F8-B185-987EC81EE07D}"/>
    <dgm:cxn modelId="{4D42B717-7EA8-4626-AF79-F908F82F17BD}" srcId="{ACC1C592-5B27-4C7E-BA46-14C68A3BB70F}" destId="{D18B4522-089D-4C77-8181-CF522200E09C}" srcOrd="2" destOrd="0" parTransId="{5365FA40-E787-4C11-BD42-0FEF8F9BCEDA}" sibTransId="{F96AEC50-1C47-4D69-97E6-9AE46B0BEB61}"/>
    <dgm:cxn modelId="{CFA3E885-F438-457A-A48A-2A41E5A96C85}" srcId="{ACC1C592-5B27-4C7E-BA46-14C68A3BB70F}" destId="{83CE08AE-1D2A-474E-97E5-88983ACDF807}" srcOrd="3" destOrd="0" parTransId="{13B0146D-57B9-4DF9-97E3-992EFC99B58D}" sibTransId="{24632533-12D1-431E-AE31-2C4FF5EFD95C}"/>
    <dgm:cxn modelId="{B3E02844-675B-4F41-A3FE-CF696152D8E8}" type="presParOf" srcId="{7F724795-4AE5-4D6C-B7C2-235A411B190F}" destId="{11488809-CF72-4392-B351-9F80B3C6AF72}" srcOrd="0" destOrd="0" presId="urn:microsoft.com/office/officeart/2005/8/layout/hProcess9"/>
    <dgm:cxn modelId="{1CB4B414-E719-409B-A996-AA6F2AA7577B}" type="presParOf" srcId="{7F724795-4AE5-4D6C-B7C2-235A411B190F}" destId="{4E1542C2-5979-43F0-BE8E-4CEDF7F1DCA8}" srcOrd="1" destOrd="0" presId="urn:microsoft.com/office/officeart/2005/8/layout/hProcess9"/>
    <dgm:cxn modelId="{BCF841FE-313B-4A16-8F53-D037FBFB5A92}" type="presParOf" srcId="{4E1542C2-5979-43F0-BE8E-4CEDF7F1DCA8}" destId="{44256A6A-7AED-43B2-A01F-014B6B87DCD9}" srcOrd="0" destOrd="0" presId="urn:microsoft.com/office/officeart/2005/8/layout/hProcess9"/>
    <dgm:cxn modelId="{D0C5ACF7-7E06-4BA1-94EF-03CD7462DC92}" type="presParOf" srcId="{4E1542C2-5979-43F0-BE8E-4CEDF7F1DCA8}" destId="{A26AA439-EA03-4CE8-9A28-2AD729A72254}" srcOrd="1" destOrd="0" presId="urn:microsoft.com/office/officeart/2005/8/layout/hProcess9"/>
    <dgm:cxn modelId="{4965E869-AEB4-46C7-AFF7-EA2178F818D1}" type="presParOf" srcId="{4E1542C2-5979-43F0-BE8E-4CEDF7F1DCA8}" destId="{968B06FC-3DD9-43F2-9AB1-4507A9CC5005}" srcOrd="2" destOrd="0" presId="urn:microsoft.com/office/officeart/2005/8/layout/hProcess9"/>
    <dgm:cxn modelId="{13476809-B0F6-4F8E-909B-351D83D57D36}" type="presParOf" srcId="{4E1542C2-5979-43F0-BE8E-4CEDF7F1DCA8}" destId="{89AD0CDE-D09A-4D90-8BD6-8896A5E844C7}" srcOrd="3" destOrd="0" presId="urn:microsoft.com/office/officeart/2005/8/layout/hProcess9"/>
    <dgm:cxn modelId="{51ABE2BD-38BD-4340-8A11-1A4E7C200CCE}" type="presParOf" srcId="{4E1542C2-5979-43F0-BE8E-4CEDF7F1DCA8}" destId="{124AFDE0-CC61-4C73-9292-BD09ED040F47}" srcOrd="4" destOrd="0" presId="urn:microsoft.com/office/officeart/2005/8/layout/hProcess9"/>
    <dgm:cxn modelId="{C56E7C4A-86A1-47B6-A745-8E4084A42024}" type="presParOf" srcId="{4E1542C2-5979-43F0-BE8E-4CEDF7F1DCA8}" destId="{E95E8FF8-A83D-42C7-B72F-008B71E8F379}" srcOrd="5" destOrd="0" presId="urn:microsoft.com/office/officeart/2005/8/layout/hProcess9"/>
    <dgm:cxn modelId="{7491577B-ECFC-4300-BDA9-722DD6060F14}" type="presParOf" srcId="{4E1542C2-5979-43F0-BE8E-4CEDF7F1DCA8}" destId="{4346B6A3-3278-4966-A56E-F5A4FB0D88E1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8CD29CA3-983F-4DC8-9F86-9D1FEB414B33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pt-BR"/>
        </a:p>
      </dgm:t>
    </dgm:pt>
    <dgm:pt modelId="{69AEED1A-B915-47E2-9B6A-E4EDEC9FABD1}">
      <dgm:prSet phldrT="[Texto]" custT="1"/>
      <dgm:spPr/>
      <dgm:t>
        <a:bodyPr/>
        <a:lstStyle/>
        <a:p>
          <a:r>
            <a:rPr lang="pt-BR" sz="1800" b="0" i="0" u="none" dirty="0" smtClean="0"/>
            <a:t>informações, monitoramento, regularização, cadastramento específico, fiscalização;</a:t>
          </a:r>
          <a:endParaRPr lang="pt-BR" sz="1800" dirty="0"/>
        </a:p>
      </dgm:t>
    </dgm:pt>
    <dgm:pt modelId="{8CDE73CD-1719-41E0-AA85-93267E825C81}" type="parTrans" cxnId="{41DBFAE9-A18A-41B7-86B2-A9A43BD009D6}">
      <dgm:prSet/>
      <dgm:spPr/>
      <dgm:t>
        <a:bodyPr/>
        <a:lstStyle/>
        <a:p>
          <a:endParaRPr lang="pt-BR" sz="2400"/>
        </a:p>
      </dgm:t>
    </dgm:pt>
    <dgm:pt modelId="{A5E65523-732B-4C1A-87F7-1C3FBAF90FBC}" type="sibTrans" cxnId="{41DBFAE9-A18A-41B7-86B2-A9A43BD009D6}">
      <dgm:prSet/>
      <dgm:spPr/>
      <dgm:t>
        <a:bodyPr/>
        <a:lstStyle/>
        <a:p>
          <a:endParaRPr lang="pt-BR" sz="2400"/>
        </a:p>
      </dgm:t>
    </dgm:pt>
    <dgm:pt modelId="{8667E423-1C73-4DE3-9C7F-D9B7A6839F66}">
      <dgm:prSet custT="1"/>
      <dgm:spPr/>
      <dgm:t>
        <a:bodyPr/>
        <a:lstStyle/>
        <a:p>
          <a:r>
            <a:rPr lang="pt-BR" sz="1800" b="0" i="0" u="none" dirty="0" smtClean="0"/>
            <a:t>metas no planos: subsidiar a regularização, alocação e fiscalização;</a:t>
          </a:r>
          <a:endParaRPr lang="pt-BR" sz="1800" dirty="0"/>
        </a:p>
      </dgm:t>
    </dgm:pt>
    <dgm:pt modelId="{0EDB8EDE-97FD-4C55-903F-23CF822AD0D4}" type="parTrans" cxnId="{44150467-4316-416D-9487-0B25C0E1185F}">
      <dgm:prSet/>
      <dgm:spPr/>
      <dgm:t>
        <a:bodyPr/>
        <a:lstStyle/>
        <a:p>
          <a:endParaRPr lang="pt-BR" sz="2400"/>
        </a:p>
      </dgm:t>
    </dgm:pt>
    <dgm:pt modelId="{230BA841-2613-41D1-B421-B6414EA04326}" type="sibTrans" cxnId="{44150467-4316-416D-9487-0B25C0E1185F}">
      <dgm:prSet/>
      <dgm:spPr/>
      <dgm:t>
        <a:bodyPr/>
        <a:lstStyle/>
        <a:p>
          <a:endParaRPr lang="pt-BR" sz="2400"/>
        </a:p>
      </dgm:t>
    </dgm:pt>
    <dgm:pt modelId="{D7E740C8-DA22-4D5A-BCE2-C744E1EB6E8C}">
      <dgm:prSet custT="1"/>
      <dgm:spPr/>
      <dgm:t>
        <a:bodyPr/>
        <a:lstStyle/>
        <a:p>
          <a:r>
            <a:rPr lang="pt-BR" sz="1800" b="0" i="0" u="none" dirty="0" smtClean="0"/>
            <a:t>mecanismos e indicadores multicritérios que contemplem condicionantes relativos ao uso racional para gerenciamento de situações de racionamento;</a:t>
          </a:r>
          <a:endParaRPr lang="pt-BR" sz="1800" dirty="0"/>
        </a:p>
      </dgm:t>
    </dgm:pt>
    <dgm:pt modelId="{6AD3867D-558C-473C-A00F-1C010B80F116}" type="parTrans" cxnId="{D3F13715-4B56-4813-8496-1BA070DF590A}">
      <dgm:prSet/>
      <dgm:spPr/>
      <dgm:t>
        <a:bodyPr/>
        <a:lstStyle/>
        <a:p>
          <a:endParaRPr lang="pt-BR" sz="2400"/>
        </a:p>
      </dgm:t>
    </dgm:pt>
    <dgm:pt modelId="{35D42C00-FB21-47AB-A270-A0BD43F0EC67}" type="sibTrans" cxnId="{D3F13715-4B56-4813-8496-1BA070DF590A}">
      <dgm:prSet/>
      <dgm:spPr/>
      <dgm:t>
        <a:bodyPr/>
        <a:lstStyle/>
        <a:p>
          <a:endParaRPr lang="pt-BR" sz="2400"/>
        </a:p>
      </dgm:t>
    </dgm:pt>
    <dgm:pt modelId="{3A508B25-D5B9-462D-9803-3BF1C68106A0}">
      <dgm:prSet custT="1"/>
      <dgm:spPr/>
      <dgm:t>
        <a:bodyPr/>
        <a:lstStyle/>
        <a:p>
          <a:r>
            <a:rPr lang="pt-BR" sz="1800" b="0" i="0" u="none" smtClean="0"/>
            <a:t>Incentivo ao uso racional</a:t>
          </a:r>
          <a:endParaRPr lang="pt-BR" sz="1800" dirty="0"/>
        </a:p>
      </dgm:t>
    </dgm:pt>
    <dgm:pt modelId="{4130FDC0-08AA-443D-8592-B9380CDD91C5}" type="parTrans" cxnId="{96467712-CA7D-44EE-BFD6-D93838C2882F}">
      <dgm:prSet/>
      <dgm:spPr/>
      <dgm:t>
        <a:bodyPr/>
        <a:lstStyle/>
        <a:p>
          <a:endParaRPr lang="pt-BR" sz="2400"/>
        </a:p>
      </dgm:t>
    </dgm:pt>
    <dgm:pt modelId="{027A18D0-3AA8-4DE4-975E-7280C5D51DB1}" type="sibTrans" cxnId="{96467712-CA7D-44EE-BFD6-D93838C2882F}">
      <dgm:prSet/>
      <dgm:spPr/>
      <dgm:t>
        <a:bodyPr/>
        <a:lstStyle/>
        <a:p>
          <a:endParaRPr lang="pt-BR" sz="2400"/>
        </a:p>
      </dgm:t>
    </dgm:pt>
    <dgm:pt modelId="{504C3B1B-A577-47CD-B2A5-1298454B0760}">
      <dgm:prSet custT="1"/>
      <dgm:spPr/>
      <dgm:t>
        <a:bodyPr/>
        <a:lstStyle/>
        <a:p>
          <a:r>
            <a:rPr lang="pt-BR" sz="1800" b="0" i="0" u="none" dirty="0" smtClean="0"/>
            <a:t>Foco em bacias críticas com situações de conflitos </a:t>
          </a:r>
          <a:r>
            <a:rPr lang="pt-BR" sz="1800" b="0" i="0" u="none" dirty="0" err="1" smtClean="0"/>
            <a:t>quali</a:t>
          </a:r>
          <a:r>
            <a:rPr lang="pt-BR" sz="1800" b="0" i="0" u="none" dirty="0" smtClean="0"/>
            <a:t>-quantitativos</a:t>
          </a:r>
          <a:r>
            <a:rPr lang="pt-BR" sz="1800" dirty="0" smtClean="0"/>
            <a:t>. </a:t>
          </a:r>
          <a:endParaRPr lang="pt-BR" sz="1800" dirty="0"/>
        </a:p>
      </dgm:t>
    </dgm:pt>
    <dgm:pt modelId="{2F293066-EF2D-4593-9D47-066228B3A7FD}" type="parTrans" cxnId="{17A67F47-ECD1-461B-BB6C-6DE7EA752630}">
      <dgm:prSet/>
      <dgm:spPr/>
      <dgm:t>
        <a:bodyPr/>
        <a:lstStyle/>
        <a:p>
          <a:endParaRPr lang="pt-BR" sz="2400"/>
        </a:p>
      </dgm:t>
    </dgm:pt>
    <dgm:pt modelId="{148D4768-141B-46A1-97AF-7258CCA02B0B}" type="sibTrans" cxnId="{17A67F47-ECD1-461B-BB6C-6DE7EA752630}">
      <dgm:prSet/>
      <dgm:spPr/>
      <dgm:t>
        <a:bodyPr/>
        <a:lstStyle/>
        <a:p>
          <a:endParaRPr lang="pt-BR" sz="2400"/>
        </a:p>
      </dgm:t>
    </dgm:pt>
    <dgm:pt modelId="{7FD9A938-EEEF-47D2-AD40-C4E671621F6C}" type="pres">
      <dgm:prSet presAssocID="{8CD29CA3-983F-4DC8-9F86-9D1FEB414B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81CFBB1-A779-4E77-BC8E-825BFE83D88E}" type="pres">
      <dgm:prSet presAssocID="{69AEED1A-B915-47E2-9B6A-E4EDEC9FABD1}" presName="parentText" presStyleLbl="node1" presStyleIdx="0" presStyleCnt="5" custScaleX="97748" custLinFactNeighborX="-797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D75595-BFAE-4146-94CB-9BB9F0ADBBB7}" type="pres">
      <dgm:prSet presAssocID="{A5E65523-732B-4C1A-87F7-1C3FBAF90FBC}" presName="spacer" presStyleCnt="0"/>
      <dgm:spPr/>
      <dgm:t>
        <a:bodyPr/>
        <a:lstStyle/>
        <a:p>
          <a:endParaRPr lang="pt-BR"/>
        </a:p>
      </dgm:t>
    </dgm:pt>
    <dgm:pt modelId="{C9021CE7-190E-4140-9491-53F6D01C4010}" type="pres">
      <dgm:prSet presAssocID="{8667E423-1C73-4DE3-9C7F-D9B7A6839F66}" presName="parentText" presStyleLbl="node1" presStyleIdx="1" presStyleCnt="5" custScaleX="9310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37CB7F-AF4C-496C-9E8B-9F68342C5A19}" type="pres">
      <dgm:prSet presAssocID="{230BA841-2613-41D1-B421-B6414EA04326}" presName="spacer" presStyleCnt="0"/>
      <dgm:spPr/>
      <dgm:t>
        <a:bodyPr/>
        <a:lstStyle/>
        <a:p>
          <a:endParaRPr lang="pt-BR"/>
        </a:p>
      </dgm:t>
    </dgm:pt>
    <dgm:pt modelId="{B209DED1-4A14-4233-A73A-C5D151F7A3DB}" type="pres">
      <dgm:prSet presAssocID="{D7E740C8-DA22-4D5A-BCE2-C744E1EB6E8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5BEAF0B-BF52-43CE-B41A-10B6184002AA}" type="pres">
      <dgm:prSet presAssocID="{35D42C00-FB21-47AB-A270-A0BD43F0EC67}" presName="spacer" presStyleCnt="0"/>
      <dgm:spPr/>
      <dgm:t>
        <a:bodyPr/>
        <a:lstStyle/>
        <a:p>
          <a:endParaRPr lang="pt-BR"/>
        </a:p>
      </dgm:t>
    </dgm:pt>
    <dgm:pt modelId="{BF81E4B7-5A23-423E-8E74-910C6D8E5E17}" type="pres">
      <dgm:prSet presAssocID="{3A508B25-D5B9-462D-9803-3BF1C68106A0}" presName="parentText" presStyleLbl="node1" presStyleIdx="3" presStyleCnt="5" custScaleX="58621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EC916F-8DA9-4A8A-9C09-F26B878614F6}" type="pres">
      <dgm:prSet presAssocID="{027A18D0-3AA8-4DE4-975E-7280C5D51DB1}" presName="spacer" presStyleCnt="0"/>
      <dgm:spPr/>
      <dgm:t>
        <a:bodyPr/>
        <a:lstStyle/>
        <a:p>
          <a:endParaRPr lang="pt-BR"/>
        </a:p>
      </dgm:t>
    </dgm:pt>
    <dgm:pt modelId="{8A450E0C-179A-4FAC-9D55-5197355D5501}" type="pres">
      <dgm:prSet presAssocID="{504C3B1B-A577-47CD-B2A5-1298454B0760}" presName="parentText" presStyleLbl="node1" presStyleIdx="4" presStyleCnt="5" custScaleX="89433" custLinFactNeighborX="-6159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1DBFAE9-A18A-41B7-86B2-A9A43BD009D6}" srcId="{8CD29CA3-983F-4DC8-9F86-9D1FEB414B33}" destId="{69AEED1A-B915-47E2-9B6A-E4EDEC9FABD1}" srcOrd="0" destOrd="0" parTransId="{8CDE73CD-1719-41E0-AA85-93267E825C81}" sibTransId="{A5E65523-732B-4C1A-87F7-1C3FBAF90FBC}"/>
    <dgm:cxn modelId="{D3F13715-4B56-4813-8496-1BA070DF590A}" srcId="{8CD29CA3-983F-4DC8-9F86-9D1FEB414B33}" destId="{D7E740C8-DA22-4D5A-BCE2-C744E1EB6E8C}" srcOrd="2" destOrd="0" parTransId="{6AD3867D-558C-473C-A00F-1C010B80F116}" sibTransId="{35D42C00-FB21-47AB-A270-A0BD43F0EC67}"/>
    <dgm:cxn modelId="{A759A5A5-A3F7-4F25-B567-866E2DD74E46}" type="presOf" srcId="{D7E740C8-DA22-4D5A-BCE2-C744E1EB6E8C}" destId="{B209DED1-4A14-4233-A73A-C5D151F7A3DB}" srcOrd="0" destOrd="0" presId="urn:microsoft.com/office/officeart/2005/8/layout/vList2"/>
    <dgm:cxn modelId="{AA5F1D43-848F-406E-933D-B3B960E5E595}" type="presOf" srcId="{3A508B25-D5B9-462D-9803-3BF1C68106A0}" destId="{BF81E4B7-5A23-423E-8E74-910C6D8E5E17}" srcOrd="0" destOrd="0" presId="urn:microsoft.com/office/officeart/2005/8/layout/vList2"/>
    <dgm:cxn modelId="{96467712-CA7D-44EE-BFD6-D93838C2882F}" srcId="{8CD29CA3-983F-4DC8-9F86-9D1FEB414B33}" destId="{3A508B25-D5B9-462D-9803-3BF1C68106A0}" srcOrd="3" destOrd="0" parTransId="{4130FDC0-08AA-443D-8592-B9380CDD91C5}" sibTransId="{027A18D0-3AA8-4DE4-975E-7280C5D51DB1}"/>
    <dgm:cxn modelId="{682655B8-6C5C-431D-8E92-1B1FA1660EF9}" type="presOf" srcId="{69AEED1A-B915-47E2-9B6A-E4EDEC9FABD1}" destId="{F81CFBB1-A779-4E77-BC8E-825BFE83D88E}" srcOrd="0" destOrd="0" presId="urn:microsoft.com/office/officeart/2005/8/layout/vList2"/>
    <dgm:cxn modelId="{44150467-4316-416D-9487-0B25C0E1185F}" srcId="{8CD29CA3-983F-4DC8-9F86-9D1FEB414B33}" destId="{8667E423-1C73-4DE3-9C7F-D9B7A6839F66}" srcOrd="1" destOrd="0" parTransId="{0EDB8EDE-97FD-4C55-903F-23CF822AD0D4}" sibTransId="{230BA841-2613-41D1-B421-B6414EA04326}"/>
    <dgm:cxn modelId="{8697F477-3AA7-4CD6-8533-062E94B5EE9D}" type="presOf" srcId="{8CD29CA3-983F-4DC8-9F86-9D1FEB414B33}" destId="{7FD9A938-EEEF-47D2-AD40-C4E671621F6C}" srcOrd="0" destOrd="0" presId="urn:microsoft.com/office/officeart/2005/8/layout/vList2"/>
    <dgm:cxn modelId="{617C2220-4233-4D5C-9E4C-6D54872C2881}" type="presOf" srcId="{8667E423-1C73-4DE3-9C7F-D9B7A6839F66}" destId="{C9021CE7-190E-4140-9491-53F6D01C4010}" srcOrd="0" destOrd="0" presId="urn:microsoft.com/office/officeart/2005/8/layout/vList2"/>
    <dgm:cxn modelId="{B5F61CA2-CB8F-40C7-84F9-B71A62622DE4}" type="presOf" srcId="{504C3B1B-A577-47CD-B2A5-1298454B0760}" destId="{8A450E0C-179A-4FAC-9D55-5197355D5501}" srcOrd="0" destOrd="0" presId="urn:microsoft.com/office/officeart/2005/8/layout/vList2"/>
    <dgm:cxn modelId="{17A67F47-ECD1-461B-BB6C-6DE7EA752630}" srcId="{8CD29CA3-983F-4DC8-9F86-9D1FEB414B33}" destId="{504C3B1B-A577-47CD-B2A5-1298454B0760}" srcOrd="4" destOrd="0" parTransId="{2F293066-EF2D-4593-9D47-066228B3A7FD}" sibTransId="{148D4768-141B-46A1-97AF-7258CCA02B0B}"/>
    <dgm:cxn modelId="{F8B4DB9E-AEA5-48F1-B0DD-A170BDFC2F6C}" type="presParOf" srcId="{7FD9A938-EEEF-47D2-AD40-C4E671621F6C}" destId="{F81CFBB1-A779-4E77-BC8E-825BFE83D88E}" srcOrd="0" destOrd="0" presId="urn:microsoft.com/office/officeart/2005/8/layout/vList2"/>
    <dgm:cxn modelId="{22EDB6CA-4C19-4F5B-97D2-E2F21754557B}" type="presParOf" srcId="{7FD9A938-EEEF-47D2-AD40-C4E671621F6C}" destId="{08D75595-BFAE-4146-94CB-9BB9F0ADBBB7}" srcOrd="1" destOrd="0" presId="urn:microsoft.com/office/officeart/2005/8/layout/vList2"/>
    <dgm:cxn modelId="{C8472BF4-58CA-4068-90E5-D014D52CEB0C}" type="presParOf" srcId="{7FD9A938-EEEF-47D2-AD40-C4E671621F6C}" destId="{C9021CE7-190E-4140-9491-53F6D01C4010}" srcOrd="2" destOrd="0" presId="urn:microsoft.com/office/officeart/2005/8/layout/vList2"/>
    <dgm:cxn modelId="{9C629320-141F-419E-8EDF-103287108502}" type="presParOf" srcId="{7FD9A938-EEEF-47D2-AD40-C4E671621F6C}" destId="{AF37CB7F-AF4C-496C-9E8B-9F68342C5A19}" srcOrd="3" destOrd="0" presId="urn:microsoft.com/office/officeart/2005/8/layout/vList2"/>
    <dgm:cxn modelId="{61498681-94CE-40A7-AFFC-59165ED546CC}" type="presParOf" srcId="{7FD9A938-EEEF-47D2-AD40-C4E671621F6C}" destId="{B209DED1-4A14-4233-A73A-C5D151F7A3DB}" srcOrd="4" destOrd="0" presId="urn:microsoft.com/office/officeart/2005/8/layout/vList2"/>
    <dgm:cxn modelId="{DAB736C6-82BB-4960-8235-C5667704DA67}" type="presParOf" srcId="{7FD9A938-EEEF-47D2-AD40-C4E671621F6C}" destId="{A5BEAF0B-BF52-43CE-B41A-10B6184002AA}" srcOrd="5" destOrd="0" presId="urn:microsoft.com/office/officeart/2005/8/layout/vList2"/>
    <dgm:cxn modelId="{E1232DD1-3F1C-460E-9DB3-DEEB8E26E782}" type="presParOf" srcId="{7FD9A938-EEEF-47D2-AD40-C4E671621F6C}" destId="{BF81E4B7-5A23-423E-8E74-910C6D8E5E17}" srcOrd="6" destOrd="0" presId="urn:microsoft.com/office/officeart/2005/8/layout/vList2"/>
    <dgm:cxn modelId="{80D1FE8D-4840-4438-8E8E-5F4D71368B75}" type="presParOf" srcId="{7FD9A938-EEEF-47D2-AD40-C4E671621F6C}" destId="{D7EC916F-8DA9-4A8A-9C09-F26B878614F6}" srcOrd="7" destOrd="0" presId="urn:microsoft.com/office/officeart/2005/8/layout/vList2"/>
    <dgm:cxn modelId="{DD760A92-B9CC-4D73-B0D9-FC25D4562A23}" type="presParOf" srcId="{7FD9A938-EEEF-47D2-AD40-C4E671621F6C}" destId="{8A450E0C-179A-4FAC-9D55-5197355D5501}" srcOrd="8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ACC1C592-5B27-4C7E-BA46-14C68A3BB70F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B459E121-CE4E-4904-8F11-AAC91BB962B5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Ambiente de discussão das prioridades é o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</a:t>
          </a:r>
          <a:r>
            <a:rPr lang="pt-BR" sz="2000" b="1" dirty="0" smtClean="0"/>
            <a:t>comitê de bacia</a:t>
          </a:r>
          <a:endParaRPr lang="pt-BR" sz="1600" b="1" dirty="0"/>
        </a:p>
      </dgm:t>
    </dgm:pt>
    <dgm:pt modelId="{4FF8BAC0-E0CD-407E-B0B2-ACE6557E2334}" type="parTrans" cxnId="{2EF547D1-A9A0-4FB9-A3EB-C7EA4E2BAA6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A3A5861F-A7A0-4818-8015-DCC22E96C7E5}" type="sibTrans" cxnId="{2EF547D1-A9A0-4FB9-A3EB-C7EA4E2BAA6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A4626497-1884-4469-8AF3-EE32441F8C7B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</a:t>
          </a:r>
          <a:r>
            <a:rPr lang="pt-BR" sz="2000" b="1" dirty="0" smtClean="0"/>
            <a:t>CBH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a manifestação </a:t>
          </a:r>
          <a:r>
            <a:rPr lang="pt-BR" sz="1800" b="1" dirty="0" smtClean="0"/>
            <a:t>pluralista e descentralizada</a:t>
          </a:r>
          <a:r>
            <a:rPr lang="pt-BR" sz="1600" dirty="0" smtClean="0"/>
            <a:t>: diversos interesses setoriais e difusos atuantes na bacia</a:t>
          </a:r>
          <a:endParaRPr lang="pt-BR" sz="1600" dirty="0"/>
        </a:p>
      </dgm:t>
    </dgm:pt>
    <dgm:pt modelId="{3C33F735-875F-40DB-958F-2D3F8384CCD5}" type="parTrans" cxnId="{DAA56448-BCBE-44BA-9F29-37053938A4D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9A536ECC-30C3-48F8-B185-987EC81EE07D}" type="sibTrans" cxnId="{DAA56448-BCBE-44BA-9F29-37053938A4D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D18B4522-089D-4C77-8181-CF522200E09C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2000" b="1" dirty="0" smtClean="0"/>
            <a:t>Res/CNRH </a:t>
          </a:r>
          <a:r>
            <a:rPr lang="pt-BR" sz="1600" dirty="0" smtClean="0"/>
            <a:t>- estabeleça diretrizes gerais para processo de </a:t>
          </a:r>
          <a:r>
            <a:rPr lang="pt-BR" sz="1600" dirty="0" err="1" smtClean="0"/>
            <a:t>pactuação</a:t>
          </a:r>
          <a:r>
            <a:rPr lang="pt-BR" sz="1600" dirty="0" smtClean="0"/>
            <a:t> e adoção de critérios mínimos de ponderação</a:t>
          </a:r>
          <a:endParaRPr lang="pt-BR" sz="1600" dirty="0"/>
        </a:p>
      </dgm:t>
    </dgm:pt>
    <dgm:pt modelId="{5365FA40-E787-4C11-BD42-0FEF8F9BCEDA}" type="parTrans" cxnId="{4D42B717-7EA8-4626-AF79-F908F82F1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F96AEC50-1C47-4D69-97E6-9AE46B0BEB61}" type="sibTrans" cxnId="{4D42B717-7EA8-4626-AF79-F908F82F1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83CE08AE-1D2A-474E-97E5-88983ACDF807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tanto para outorga como suas revisões</a:t>
          </a:r>
          <a:endParaRPr lang="pt-BR" sz="1600" dirty="0"/>
        </a:p>
      </dgm:t>
    </dgm:pt>
    <dgm:pt modelId="{13B0146D-57B9-4DF9-97E3-992EFC99B58D}" type="parTrans" cxnId="{CFA3E885-F438-457A-A48A-2A41E5A96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24632533-12D1-431E-AE31-2C4FF5EFD95C}" type="sibTrans" cxnId="{CFA3E885-F438-457A-A48A-2A41E5A96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7F724795-4AE5-4D6C-B7C2-235A411B190F}" type="pres">
      <dgm:prSet presAssocID="{ACC1C592-5B27-4C7E-BA46-14C68A3BB70F}" presName="CompostProcess" presStyleCnt="0">
        <dgm:presLayoutVars>
          <dgm:dir/>
          <dgm:resizeHandles val="exact"/>
        </dgm:presLayoutVars>
      </dgm:prSet>
      <dgm:spPr/>
    </dgm:pt>
    <dgm:pt modelId="{11488809-CF72-4392-B351-9F80B3C6AF72}" type="pres">
      <dgm:prSet presAssocID="{ACC1C592-5B27-4C7E-BA46-14C68A3BB70F}" presName="arrow" presStyleLbl="bgShp" presStyleIdx="0" presStyleCnt="1" custScaleX="92157" custScaleY="80000" custLinFactNeighborY="10455"/>
      <dgm:spPr/>
      <dgm:t>
        <a:bodyPr/>
        <a:lstStyle/>
        <a:p>
          <a:endParaRPr lang="pt-BR"/>
        </a:p>
      </dgm:t>
    </dgm:pt>
    <dgm:pt modelId="{4E1542C2-5979-43F0-BE8E-4CEDF7F1DCA8}" type="pres">
      <dgm:prSet presAssocID="{ACC1C592-5B27-4C7E-BA46-14C68A3BB70F}" presName="linearProcess" presStyleCnt="0"/>
      <dgm:spPr/>
    </dgm:pt>
    <dgm:pt modelId="{44256A6A-7AED-43B2-A01F-014B6B87DCD9}" type="pres">
      <dgm:prSet presAssocID="{B459E121-CE4E-4904-8F11-AAC91BB962B5}" presName="textNode" presStyleLbl="node1" presStyleIdx="0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26AA439-EA03-4CE8-9A28-2AD729A72254}" type="pres">
      <dgm:prSet presAssocID="{A3A5861F-A7A0-4818-8015-DCC22E96C7E5}" presName="sibTrans" presStyleCnt="0"/>
      <dgm:spPr/>
    </dgm:pt>
    <dgm:pt modelId="{968B06FC-3DD9-43F2-9AB1-4507A9CC5005}" type="pres">
      <dgm:prSet presAssocID="{A4626497-1884-4469-8AF3-EE32441F8C7B}" presName="textNode" presStyleLbl="node1" presStyleIdx="1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AD0CDE-D09A-4D90-8BD6-8896A5E844C7}" type="pres">
      <dgm:prSet presAssocID="{9A536ECC-30C3-48F8-B185-987EC81EE07D}" presName="sibTrans" presStyleCnt="0"/>
      <dgm:spPr/>
    </dgm:pt>
    <dgm:pt modelId="{124AFDE0-CC61-4C73-9292-BD09ED040F47}" type="pres">
      <dgm:prSet presAssocID="{D18B4522-089D-4C77-8181-CF522200E09C}" presName="textNode" presStyleLbl="node1" presStyleIdx="2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5E8FF8-A83D-42C7-B72F-008B71E8F379}" type="pres">
      <dgm:prSet presAssocID="{F96AEC50-1C47-4D69-97E6-9AE46B0BEB61}" presName="sibTrans" presStyleCnt="0"/>
      <dgm:spPr/>
    </dgm:pt>
    <dgm:pt modelId="{4346B6A3-3278-4966-A56E-F5A4FB0D88E1}" type="pres">
      <dgm:prSet presAssocID="{83CE08AE-1D2A-474E-97E5-88983ACDF807}" presName="textNode" presStyleLbl="node1" presStyleIdx="3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FF3B505A-7745-42EC-828F-63873BFFCA1A}" type="presOf" srcId="{83CE08AE-1D2A-474E-97E5-88983ACDF807}" destId="{4346B6A3-3278-4966-A56E-F5A4FB0D88E1}" srcOrd="0" destOrd="0" presId="urn:microsoft.com/office/officeart/2005/8/layout/hProcess9"/>
    <dgm:cxn modelId="{6D5B22B9-EB50-4DD3-BB9F-FAD8E0DC1009}" type="presOf" srcId="{A4626497-1884-4469-8AF3-EE32441F8C7B}" destId="{968B06FC-3DD9-43F2-9AB1-4507A9CC5005}" srcOrd="0" destOrd="0" presId="urn:microsoft.com/office/officeart/2005/8/layout/hProcess9"/>
    <dgm:cxn modelId="{4D42B717-7EA8-4626-AF79-F908F82F17BD}" srcId="{ACC1C592-5B27-4C7E-BA46-14C68A3BB70F}" destId="{D18B4522-089D-4C77-8181-CF522200E09C}" srcOrd="2" destOrd="0" parTransId="{5365FA40-E787-4C11-BD42-0FEF8F9BCEDA}" sibTransId="{F96AEC50-1C47-4D69-97E6-9AE46B0BEB61}"/>
    <dgm:cxn modelId="{C67962DD-F1D0-4E6F-BF95-61DB3E05ACC4}" type="presOf" srcId="{B459E121-CE4E-4904-8F11-AAC91BB962B5}" destId="{44256A6A-7AED-43B2-A01F-014B6B87DCD9}" srcOrd="0" destOrd="0" presId="urn:microsoft.com/office/officeart/2005/8/layout/hProcess9"/>
    <dgm:cxn modelId="{CA1D4CDC-EF5D-45BA-9426-31CB7371C54F}" type="presOf" srcId="{D18B4522-089D-4C77-8181-CF522200E09C}" destId="{124AFDE0-CC61-4C73-9292-BD09ED040F47}" srcOrd="0" destOrd="0" presId="urn:microsoft.com/office/officeart/2005/8/layout/hProcess9"/>
    <dgm:cxn modelId="{528BF204-2742-4173-AC93-3680BAA2E410}" type="presOf" srcId="{ACC1C592-5B27-4C7E-BA46-14C68A3BB70F}" destId="{7F724795-4AE5-4D6C-B7C2-235A411B190F}" srcOrd="0" destOrd="0" presId="urn:microsoft.com/office/officeart/2005/8/layout/hProcess9"/>
    <dgm:cxn modelId="{DAA56448-BCBE-44BA-9F29-37053938A4DC}" srcId="{ACC1C592-5B27-4C7E-BA46-14C68A3BB70F}" destId="{A4626497-1884-4469-8AF3-EE32441F8C7B}" srcOrd="1" destOrd="0" parTransId="{3C33F735-875F-40DB-958F-2D3F8384CCD5}" sibTransId="{9A536ECC-30C3-48F8-B185-987EC81EE07D}"/>
    <dgm:cxn modelId="{CFA3E885-F438-457A-A48A-2A41E5A96C85}" srcId="{ACC1C592-5B27-4C7E-BA46-14C68A3BB70F}" destId="{83CE08AE-1D2A-474E-97E5-88983ACDF807}" srcOrd="3" destOrd="0" parTransId="{13B0146D-57B9-4DF9-97E3-992EFC99B58D}" sibTransId="{24632533-12D1-431E-AE31-2C4FF5EFD95C}"/>
    <dgm:cxn modelId="{2EF547D1-A9A0-4FB9-A3EB-C7EA4E2BAA67}" srcId="{ACC1C592-5B27-4C7E-BA46-14C68A3BB70F}" destId="{B459E121-CE4E-4904-8F11-AAC91BB962B5}" srcOrd="0" destOrd="0" parTransId="{4FF8BAC0-E0CD-407E-B0B2-ACE6557E2334}" sibTransId="{A3A5861F-A7A0-4818-8015-DCC22E96C7E5}"/>
    <dgm:cxn modelId="{2D64C005-22C2-47A4-909E-175D2F61E6FB}" type="presParOf" srcId="{7F724795-4AE5-4D6C-B7C2-235A411B190F}" destId="{11488809-CF72-4392-B351-9F80B3C6AF72}" srcOrd="0" destOrd="0" presId="urn:microsoft.com/office/officeart/2005/8/layout/hProcess9"/>
    <dgm:cxn modelId="{B6EBC66A-3675-4A69-97E9-5C5631D63D10}" type="presParOf" srcId="{7F724795-4AE5-4D6C-B7C2-235A411B190F}" destId="{4E1542C2-5979-43F0-BE8E-4CEDF7F1DCA8}" srcOrd="1" destOrd="0" presId="urn:microsoft.com/office/officeart/2005/8/layout/hProcess9"/>
    <dgm:cxn modelId="{EE1DABD8-8A36-4F03-9347-33BB5831EF47}" type="presParOf" srcId="{4E1542C2-5979-43F0-BE8E-4CEDF7F1DCA8}" destId="{44256A6A-7AED-43B2-A01F-014B6B87DCD9}" srcOrd="0" destOrd="0" presId="urn:microsoft.com/office/officeart/2005/8/layout/hProcess9"/>
    <dgm:cxn modelId="{736979CE-EFA5-4F12-AD2D-F0ED6A1772F9}" type="presParOf" srcId="{4E1542C2-5979-43F0-BE8E-4CEDF7F1DCA8}" destId="{A26AA439-EA03-4CE8-9A28-2AD729A72254}" srcOrd="1" destOrd="0" presId="urn:microsoft.com/office/officeart/2005/8/layout/hProcess9"/>
    <dgm:cxn modelId="{231D1335-7769-4A60-9CE3-8DE00CE1DC57}" type="presParOf" srcId="{4E1542C2-5979-43F0-BE8E-4CEDF7F1DCA8}" destId="{968B06FC-3DD9-43F2-9AB1-4507A9CC5005}" srcOrd="2" destOrd="0" presId="urn:microsoft.com/office/officeart/2005/8/layout/hProcess9"/>
    <dgm:cxn modelId="{0CDFB80A-5D39-46A7-B509-E1846812C9CD}" type="presParOf" srcId="{4E1542C2-5979-43F0-BE8E-4CEDF7F1DCA8}" destId="{89AD0CDE-D09A-4D90-8BD6-8896A5E844C7}" srcOrd="3" destOrd="0" presId="urn:microsoft.com/office/officeart/2005/8/layout/hProcess9"/>
    <dgm:cxn modelId="{1556F26A-6A44-4457-9506-A4AB49014010}" type="presParOf" srcId="{4E1542C2-5979-43F0-BE8E-4CEDF7F1DCA8}" destId="{124AFDE0-CC61-4C73-9292-BD09ED040F47}" srcOrd="4" destOrd="0" presId="urn:microsoft.com/office/officeart/2005/8/layout/hProcess9"/>
    <dgm:cxn modelId="{2F04C59A-847E-42E1-9B7D-BC0B31F654D9}" type="presParOf" srcId="{4E1542C2-5979-43F0-BE8E-4CEDF7F1DCA8}" destId="{E95E8FF8-A83D-42C7-B72F-008B71E8F379}" srcOrd="5" destOrd="0" presId="urn:microsoft.com/office/officeart/2005/8/layout/hProcess9"/>
    <dgm:cxn modelId="{497225C8-5874-477A-A6A2-CA3A22898FFD}" type="presParOf" srcId="{4E1542C2-5979-43F0-BE8E-4CEDF7F1DCA8}" destId="{4346B6A3-3278-4966-A56E-F5A4FB0D88E1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8CD29CA3-983F-4DC8-9F86-9D1FEB414B33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pt-BR"/>
        </a:p>
      </dgm:t>
    </dgm:pt>
    <dgm:pt modelId="{69AEED1A-B915-47E2-9B6A-E4EDEC9FABD1}">
      <dgm:prSet phldrT="[Texto]" custT="1"/>
      <dgm:spPr/>
      <dgm:t>
        <a:bodyPr/>
        <a:lstStyle/>
        <a:p>
          <a:r>
            <a:rPr lang="pt-BR" sz="1800" b="0" i="0" u="none" dirty="0" smtClean="0"/>
            <a:t>informações, monitoramento, regularização, cadastramento específico, fiscalização;</a:t>
          </a:r>
          <a:endParaRPr lang="pt-BR" sz="1800" dirty="0"/>
        </a:p>
      </dgm:t>
    </dgm:pt>
    <dgm:pt modelId="{8CDE73CD-1719-41E0-AA85-93267E825C81}" type="parTrans" cxnId="{41DBFAE9-A18A-41B7-86B2-A9A43BD009D6}">
      <dgm:prSet/>
      <dgm:spPr/>
      <dgm:t>
        <a:bodyPr/>
        <a:lstStyle/>
        <a:p>
          <a:endParaRPr lang="pt-BR" sz="2400"/>
        </a:p>
      </dgm:t>
    </dgm:pt>
    <dgm:pt modelId="{A5E65523-732B-4C1A-87F7-1C3FBAF90FBC}" type="sibTrans" cxnId="{41DBFAE9-A18A-41B7-86B2-A9A43BD009D6}">
      <dgm:prSet/>
      <dgm:spPr/>
      <dgm:t>
        <a:bodyPr/>
        <a:lstStyle/>
        <a:p>
          <a:endParaRPr lang="pt-BR" sz="2400"/>
        </a:p>
      </dgm:t>
    </dgm:pt>
    <dgm:pt modelId="{8667E423-1C73-4DE3-9C7F-D9B7A6839F66}">
      <dgm:prSet custT="1"/>
      <dgm:spPr/>
      <dgm:t>
        <a:bodyPr/>
        <a:lstStyle/>
        <a:p>
          <a:r>
            <a:rPr lang="pt-BR" sz="1800" b="0" i="0" u="none" dirty="0" smtClean="0"/>
            <a:t>metas no planos: subsidiar a regularização, alocação e fiscalização;</a:t>
          </a:r>
          <a:endParaRPr lang="pt-BR" sz="1800" dirty="0"/>
        </a:p>
      </dgm:t>
    </dgm:pt>
    <dgm:pt modelId="{0EDB8EDE-97FD-4C55-903F-23CF822AD0D4}" type="parTrans" cxnId="{44150467-4316-416D-9487-0B25C0E1185F}">
      <dgm:prSet/>
      <dgm:spPr/>
      <dgm:t>
        <a:bodyPr/>
        <a:lstStyle/>
        <a:p>
          <a:endParaRPr lang="pt-BR" sz="2400"/>
        </a:p>
      </dgm:t>
    </dgm:pt>
    <dgm:pt modelId="{230BA841-2613-41D1-B421-B6414EA04326}" type="sibTrans" cxnId="{44150467-4316-416D-9487-0B25C0E1185F}">
      <dgm:prSet/>
      <dgm:spPr/>
      <dgm:t>
        <a:bodyPr/>
        <a:lstStyle/>
        <a:p>
          <a:endParaRPr lang="pt-BR" sz="2400"/>
        </a:p>
      </dgm:t>
    </dgm:pt>
    <dgm:pt modelId="{D7E740C8-DA22-4D5A-BCE2-C744E1EB6E8C}">
      <dgm:prSet custT="1"/>
      <dgm:spPr/>
      <dgm:t>
        <a:bodyPr/>
        <a:lstStyle/>
        <a:p>
          <a:r>
            <a:rPr lang="pt-BR" sz="1800" b="0" i="0" u="none" dirty="0" smtClean="0"/>
            <a:t>mecanismos e indicadores multicritérios que contemplem condicionantes relativos ao uso racional para gerenciamento de situações de racionamento;</a:t>
          </a:r>
          <a:endParaRPr lang="pt-BR" sz="1800" dirty="0"/>
        </a:p>
      </dgm:t>
    </dgm:pt>
    <dgm:pt modelId="{6AD3867D-558C-473C-A00F-1C010B80F116}" type="parTrans" cxnId="{D3F13715-4B56-4813-8496-1BA070DF590A}">
      <dgm:prSet/>
      <dgm:spPr/>
      <dgm:t>
        <a:bodyPr/>
        <a:lstStyle/>
        <a:p>
          <a:endParaRPr lang="pt-BR" sz="2400"/>
        </a:p>
      </dgm:t>
    </dgm:pt>
    <dgm:pt modelId="{35D42C00-FB21-47AB-A270-A0BD43F0EC67}" type="sibTrans" cxnId="{D3F13715-4B56-4813-8496-1BA070DF590A}">
      <dgm:prSet/>
      <dgm:spPr/>
      <dgm:t>
        <a:bodyPr/>
        <a:lstStyle/>
        <a:p>
          <a:endParaRPr lang="pt-BR" sz="2400"/>
        </a:p>
      </dgm:t>
    </dgm:pt>
    <dgm:pt modelId="{3A508B25-D5B9-462D-9803-3BF1C68106A0}">
      <dgm:prSet custT="1"/>
      <dgm:spPr/>
      <dgm:t>
        <a:bodyPr/>
        <a:lstStyle/>
        <a:p>
          <a:r>
            <a:rPr lang="pt-BR" sz="1800" b="0" i="0" u="none" smtClean="0"/>
            <a:t>Incentivo ao uso racional</a:t>
          </a:r>
          <a:endParaRPr lang="pt-BR" sz="1800" dirty="0"/>
        </a:p>
      </dgm:t>
    </dgm:pt>
    <dgm:pt modelId="{4130FDC0-08AA-443D-8592-B9380CDD91C5}" type="parTrans" cxnId="{96467712-CA7D-44EE-BFD6-D93838C2882F}">
      <dgm:prSet/>
      <dgm:spPr/>
      <dgm:t>
        <a:bodyPr/>
        <a:lstStyle/>
        <a:p>
          <a:endParaRPr lang="pt-BR" sz="2400"/>
        </a:p>
      </dgm:t>
    </dgm:pt>
    <dgm:pt modelId="{027A18D0-3AA8-4DE4-975E-7280C5D51DB1}" type="sibTrans" cxnId="{96467712-CA7D-44EE-BFD6-D93838C2882F}">
      <dgm:prSet/>
      <dgm:spPr/>
      <dgm:t>
        <a:bodyPr/>
        <a:lstStyle/>
        <a:p>
          <a:endParaRPr lang="pt-BR" sz="2400"/>
        </a:p>
      </dgm:t>
    </dgm:pt>
    <dgm:pt modelId="{504C3B1B-A577-47CD-B2A5-1298454B0760}">
      <dgm:prSet custT="1"/>
      <dgm:spPr/>
      <dgm:t>
        <a:bodyPr/>
        <a:lstStyle/>
        <a:p>
          <a:r>
            <a:rPr lang="pt-BR" sz="1800" b="0" i="0" u="none" dirty="0" smtClean="0"/>
            <a:t>Foco em bacias críticas com situações de conflitos </a:t>
          </a:r>
          <a:r>
            <a:rPr lang="pt-BR" sz="1800" b="0" i="0" u="none" dirty="0" err="1" smtClean="0"/>
            <a:t>quali</a:t>
          </a:r>
          <a:r>
            <a:rPr lang="pt-BR" sz="1800" b="0" i="0" u="none" dirty="0" smtClean="0"/>
            <a:t>-quantitativos</a:t>
          </a:r>
          <a:r>
            <a:rPr lang="pt-BR" sz="1800" dirty="0" smtClean="0"/>
            <a:t>. </a:t>
          </a:r>
          <a:endParaRPr lang="pt-BR" sz="1800" dirty="0"/>
        </a:p>
      </dgm:t>
    </dgm:pt>
    <dgm:pt modelId="{2F293066-EF2D-4593-9D47-066228B3A7FD}" type="parTrans" cxnId="{17A67F47-ECD1-461B-BB6C-6DE7EA752630}">
      <dgm:prSet/>
      <dgm:spPr/>
      <dgm:t>
        <a:bodyPr/>
        <a:lstStyle/>
        <a:p>
          <a:endParaRPr lang="pt-BR" sz="2400"/>
        </a:p>
      </dgm:t>
    </dgm:pt>
    <dgm:pt modelId="{148D4768-141B-46A1-97AF-7258CCA02B0B}" type="sibTrans" cxnId="{17A67F47-ECD1-461B-BB6C-6DE7EA752630}">
      <dgm:prSet/>
      <dgm:spPr/>
      <dgm:t>
        <a:bodyPr/>
        <a:lstStyle/>
        <a:p>
          <a:endParaRPr lang="pt-BR" sz="2400"/>
        </a:p>
      </dgm:t>
    </dgm:pt>
    <dgm:pt modelId="{7FD9A938-EEEF-47D2-AD40-C4E671621F6C}" type="pres">
      <dgm:prSet presAssocID="{8CD29CA3-983F-4DC8-9F86-9D1FEB414B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81CFBB1-A779-4E77-BC8E-825BFE83D88E}" type="pres">
      <dgm:prSet presAssocID="{69AEED1A-B915-47E2-9B6A-E4EDEC9FABD1}" presName="parentText" presStyleLbl="node1" presStyleIdx="0" presStyleCnt="5" custScaleX="97748" custLinFactNeighborX="-797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D75595-BFAE-4146-94CB-9BB9F0ADBBB7}" type="pres">
      <dgm:prSet presAssocID="{A5E65523-732B-4C1A-87F7-1C3FBAF90FBC}" presName="spacer" presStyleCnt="0"/>
      <dgm:spPr/>
      <dgm:t>
        <a:bodyPr/>
        <a:lstStyle/>
        <a:p>
          <a:endParaRPr lang="pt-BR"/>
        </a:p>
      </dgm:t>
    </dgm:pt>
    <dgm:pt modelId="{C9021CE7-190E-4140-9491-53F6D01C4010}" type="pres">
      <dgm:prSet presAssocID="{8667E423-1C73-4DE3-9C7F-D9B7A6839F66}" presName="parentText" presStyleLbl="node1" presStyleIdx="1" presStyleCnt="5" custScaleX="9310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37CB7F-AF4C-496C-9E8B-9F68342C5A19}" type="pres">
      <dgm:prSet presAssocID="{230BA841-2613-41D1-B421-B6414EA04326}" presName="spacer" presStyleCnt="0"/>
      <dgm:spPr/>
      <dgm:t>
        <a:bodyPr/>
        <a:lstStyle/>
        <a:p>
          <a:endParaRPr lang="pt-BR"/>
        </a:p>
      </dgm:t>
    </dgm:pt>
    <dgm:pt modelId="{B209DED1-4A14-4233-A73A-C5D151F7A3DB}" type="pres">
      <dgm:prSet presAssocID="{D7E740C8-DA22-4D5A-BCE2-C744E1EB6E8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5BEAF0B-BF52-43CE-B41A-10B6184002AA}" type="pres">
      <dgm:prSet presAssocID="{35D42C00-FB21-47AB-A270-A0BD43F0EC67}" presName="spacer" presStyleCnt="0"/>
      <dgm:spPr/>
      <dgm:t>
        <a:bodyPr/>
        <a:lstStyle/>
        <a:p>
          <a:endParaRPr lang="pt-BR"/>
        </a:p>
      </dgm:t>
    </dgm:pt>
    <dgm:pt modelId="{BF81E4B7-5A23-423E-8E74-910C6D8E5E17}" type="pres">
      <dgm:prSet presAssocID="{3A508B25-D5B9-462D-9803-3BF1C68106A0}" presName="parentText" presStyleLbl="node1" presStyleIdx="3" presStyleCnt="5" custScaleX="58621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EC916F-8DA9-4A8A-9C09-F26B878614F6}" type="pres">
      <dgm:prSet presAssocID="{027A18D0-3AA8-4DE4-975E-7280C5D51DB1}" presName="spacer" presStyleCnt="0"/>
      <dgm:spPr/>
      <dgm:t>
        <a:bodyPr/>
        <a:lstStyle/>
        <a:p>
          <a:endParaRPr lang="pt-BR"/>
        </a:p>
      </dgm:t>
    </dgm:pt>
    <dgm:pt modelId="{8A450E0C-179A-4FAC-9D55-5197355D5501}" type="pres">
      <dgm:prSet presAssocID="{504C3B1B-A577-47CD-B2A5-1298454B0760}" presName="parentText" presStyleLbl="node1" presStyleIdx="4" presStyleCnt="5" custScaleX="89433" custLinFactNeighborX="-6159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4D8AB655-02AD-431C-A7EC-5EEE63745F80}" type="presOf" srcId="{3A508B25-D5B9-462D-9803-3BF1C68106A0}" destId="{BF81E4B7-5A23-423E-8E74-910C6D8E5E17}" srcOrd="0" destOrd="0" presId="urn:microsoft.com/office/officeart/2005/8/layout/vList2"/>
    <dgm:cxn modelId="{41DBFAE9-A18A-41B7-86B2-A9A43BD009D6}" srcId="{8CD29CA3-983F-4DC8-9F86-9D1FEB414B33}" destId="{69AEED1A-B915-47E2-9B6A-E4EDEC9FABD1}" srcOrd="0" destOrd="0" parTransId="{8CDE73CD-1719-41E0-AA85-93267E825C81}" sibTransId="{A5E65523-732B-4C1A-87F7-1C3FBAF90FBC}"/>
    <dgm:cxn modelId="{D3F13715-4B56-4813-8496-1BA070DF590A}" srcId="{8CD29CA3-983F-4DC8-9F86-9D1FEB414B33}" destId="{D7E740C8-DA22-4D5A-BCE2-C744E1EB6E8C}" srcOrd="2" destOrd="0" parTransId="{6AD3867D-558C-473C-A00F-1C010B80F116}" sibTransId="{35D42C00-FB21-47AB-A270-A0BD43F0EC67}"/>
    <dgm:cxn modelId="{32D564C2-EA13-4AE8-BD16-37B23EEE61E0}" type="presOf" srcId="{69AEED1A-B915-47E2-9B6A-E4EDEC9FABD1}" destId="{F81CFBB1-A779-4E77-BC8E-825BFE83D88E}" srcOrd="0" destOrd="0" presId="urn:microsoft.com/office/officeart/2005/8/layout/vList2"/>
    <dgm:cxn modelId="{96467712-CA7D-44EE-BFD6-D93838C2882F}" srcId="{8CD29CA3-983F-4DC8-9F86-9D1FEB414B33}" destId="{3A508B25-D5B9-462D-9803-3BF1C68106A0}" srcOrd="3" destOrd="0" parTransId="{4130FDC0-08AA-443D-8592-B9380CDD91C5}" sibTransId="{027A18D0-3AA8-4DE4-975E-7280C5D51DB1}"/>
    <dgm:cxn modelId="{44150467-4316-416D-9487-0B25C0E1185F}" srcId="{8CD29CA3-983F-4DC8-9F86-9D1FEB414B33}" destId="{8667E423-1C73-4DE3-9C7F-D9B7A6839F66}" srcOrd="1" destOrd="0" parTransId="{0EDB8EDE-97FD-4C55-903F-23CF822AD0D4}" sibTransId="{230BA841-2613-41D1-B421-B6414EA04326}"/>
    <dgm:cxn modelId="{2D80231B-1A41-49E8-B05B-43E3B5F380D7}" type="presOf" srcId="{8667E423-1C73-4DE3-9C7F-D9B7A6839F66}" destId="{C9021CE7-190E-4140-9491-53F6D01C4010}" srcOrd="0" destOrd="0" presId="urn:microsoft.com/office/officeart/2005/8/layout/vList2"/>
    <dgm:cxn modelId="{D9321E7A-EE29-4265-8983-8FB086D124AD}" type="presOf" srcId="{8CD29CA3-983F-4DC8-9F86-9D1FEB414B33}" destId="{7FD9A938-EEEF-47D2-AD40-C4E671621F6C}" srcOrd="0" destOrd="0" presId="urn:microsoft.com/office/officeart/2005/8/layout/vList2"/>
    <dgm:cxn modelId="{17A67F47-ECD1-461B-BB6C-6DE7EA752630}" srcId="{8CD29CA3-983F-4DC8-9F86-9D1FEB414B33}" destId="{504C3B1B-A577-47CD-B2A5-1298454B0760}" srcOrd="4" destOrd="0" parTransId="{2F293066-EF2D-4593-9D47-066228B3A7FD}" sibTransId="{148D4768-141B-46A1-97AF-7258CCA02B0B}"/>
    <dgm:cxn modelId="{18F73222-DA17-4A50-A334-A1FCF75A3BEA}" type="presOf" srcId="{D7E740C8-DA22-4D5A-BCE2-C744E1EB6E8C}" destId="{B209DED1-4A14-4233-A73A-C5D151F7A3DB}" srcOrd="0" destOrd="0" presId="urn:microsoft.com/office/officeart/2005/8/layout/vList2"/>
    <dgm:cxn modelId="{D54E2FC3-2320-41E1-AD87-791B5A43F38D}" type="presOf" srcId="{504C3B1B-A577-47CD-B2A5-1298454B0760}" destId="{8A450E0C-179A-4FAC-9D55-5197355D5501}" srcOrd="0" destOrd="0" presId="urn:microsoft.com/office/officeart/2005/8/layout/vList2"/>
    <dgm:cxn modelId="{AC4789DD-D92F-4F13-B5FC-7DE985A4EEF5}" type="presParOf" srcId="{7FD9A938-EEEF-47D2-AD40-C4E671621F6C}" destId="{F81CFBB1-A779-4E77-BC8E-825BFE83D88E}" srcOrd="0" destOrd="0" presId="urn:microsoft.com/office/officeart/2005/8/layout/vList2"/>
    <dgm:cxn modelId="{191F46F2-4D94-409F-B0A5-C7B2DC317848}" type="presParOf" srcId="{7FD9A938-EEEF-47D2-AD40-C4E671621F6C}" destId="{08D75595-BFAE-4146-94CB-9BB9F0ADBBB7}" srcOrd="1" destOrd="0" presId="urn:microsoft.com/office/officeart/2005/8/layout/vList2"/>
    <dgm:cxn modelId="{40301BA0-ED0C-4B82-A41F-AE6BBE018FB4}" type="presParOf" srcId="{7FD9A938-EEEF-47D2-AD40-C4E671621F6C}" destId="{C9021CE7-190E-4140-9491-53F6D01C4010}" srcOrd="2" destOrd="0" presId="urn:microsoft.com/office/officeart/2005/8/layout/vList2"/>
    <dgm:cxn modelId="{28E9F2B9-D732-4F57-ADA2-125C2F0B38DD}" type="presParOf" srcId="{7FD9A938-EEEF-47D2-AD40-C4E671621F6C}" destId="{AF37CB7F-AF4C-496C-9E8B-9F68342C5A19}" srcOrd="3" destOrd="0" presId="urn:microsoft.com/office/officeart/2005/8/layout/vList2"/>
    <dgm:cxn modelId="{677CE177-18A5-4701-A107-1A4696FDDC6C}" type="presParOf" srcId="{7FD9A938-EEEF-47D2-AD40-C4E671621F6C}" destId="{B209DED1-4A14-4233-A73A-C5D151F7A3DB}" srcOrd="4" destOrd="0" presId="urn:microsoft.com/office/officeart/2005/8/layout/vList2"/>
    <dgm:cxn modelId="{669BBDC4-EAF9-48EB-ACF0-E66ECD6F0020}" type="presParOf" srcId="{7FD9A938-EEEF-47D2-AD40-C4E671621F6C}" destId="{A5BEAF0B-BF52-43CE-B41A-10B6184002AA}" srcOrd="5" destOrd="0" presId="urn:microsoft.com/office/officeart/2005/8/layout/vList2"/>
    <dgm:cxn modelId="{80D3BDB7-2B48-4640-81E9-89724F0FE62B}" type="presParOf" srcId="{7FD9A938-EEEF-47D2-AD40-C4E671621F6C}" destId="{BF81E4B7-5A23-423E-8E74-910C6D8E5E17}" srcOrd="6" destOrd="0" presId="urn:microsoft.com/office/officeart/2005/8/layout/vList2"/>
    <dgm:cxn modelId="{E100A54C-D135-4440-A997-74280E4D8D7E}" type="presParOf" srcId="{7FD9A938-EEEF-47D2-AD40-C4E671621F6C}" destId="{D7EC916F-8DA9-4A8A-9C09-F26B878614F6}" srcOrd="7" destOrd="0" presId="urn:microsoft.com/office/officeart/2005/8/layout/vList2"/>
    <dgm:cxn modelId="{68ED76D5-74D2-4D28-8253-D7D08FC70FEF}" type="presParOf" srcId="{7FD9A938-EEEF-47D2-AD40-C4E671621F6C}" destId="{8A450E0C-179A-4FAC-9D55-5197355D5501}" srcOrd="8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ACC1C592-5B27-4C7E-BA46-14C68A3BB70F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B459E121-CE4E-4904-8F11-AAC91BB962B5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Ambiente de discussão das prioridades é o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</a:t>
          </a:r>
          <a:r>
            <a:rPr lang="pt-BR" sz="2000" b="1" dirty="0" smtClean="0"/>
            <a:t>comitê de bacia</a:t>
          </a:r>
          <a:endParaRPr lang="pt-BR" sz="1600" b="1" dirty="0"/>
        </a:p>
      </dgm:t>
    </dgm:pt>
    <dgm:pt modelId="{4FF8BAC0-E0CD-407E-B0B2-ACE6557E2334}" type="parTrans" cxnId="{2EF547D1-A9A0-4FB9-A3EB-C7EA4E2BAA6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A3A5861F-A7A0-4818-8015-DCC22E96C7E5}" type="sibTrans" cxnId="{2EF547D1-A9A0-4FB9-A3EB-C7EA4E2BAA6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A4626497-1884-4469-8AF3-EE32441F8C7B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</a:t>
          </a:r>
          <a:r>
            <a:rPr lang="pt-BR" sz="2000" b="1" dirty="0" smtClean="0"/>
            <a:t>CBH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a manifestação </a:t>
          </a:r>
          <a:r>
            <a:rPr lang="pt-BR" sz="1800" b="1" dirty="0" smtClean="0"/>
            <a:t>pluralista e descentralizada</a:t>
          </a:r>
          <a:r>
            <a:rPr lang="pt-BR" sz="1600" dirty="0" smtClean="0"/>
            <a:t>: diversos interesses setoriais e difusos atuantes na bacia</a:t>
          </a:r>
          <a:endParaRPr lang="pt-BR" sz="1600" dirty="0"/>
        </a:p>
      </dgm:t>
    </dgm:pt>
    <dgm:pt modelId="{3C33F735-875F-40DB-958F-2D3F8384CCD5}" type="parTrans" cxnId="{DAA56448-BCBE-44BA-9F29-37053938A4D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9A536ECC-30C3-48F8-B185-987EC81EE07D}" type="sibTrans" cxnId="{DAA56448-BCBE-44BA-9F29-37053938A4D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D18B4522-089D-4C77-8181-CF522200E09C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precedido de </a:t>
          </a:r>
          <a:r>
            <a:rPr lang="pt-BR" sz="2000" b="1" dirty="0" smtClean="0"/>
            <a:t>resolução do CNRH 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que estabeleça diretrizes gerais</a:t>
          </a:r>
          <a:endParaRPr lang="pt-BR" sz="1600" dirty="0"/>
        </a:p>
      </dgm:t>
    </dgm:pt>
    <dgm:pt modelId="{5365FA40-E787-4C11-BD42-0FEF8F9BCEDA}" type="parTrans" cxnId="{4D42B717-7EA8-4626-AF79-F908F82F1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F96AEC50-1C47-4D69-97E6-9AE46B0BEB61}" type="sibTrans" cxnId="{4D42B717-7EA8-4626-AF79-F908F82F1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83CE08AE-1D2A-474E-97E5-88983ACDF807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 tanto para outorga como suas revisões</a:t>
          </a:r>
          <a:endParaRPr lang="pt-BR" sz="1600" dirty="0"/>
        </a:p>
      </dgm:t>
    </dgm:pt>
    <dgm:pt modelId="{13B0146D-57B9-4DF9-97E3-992EFC99B58D}" type="parTrans" cxnId="{CFA3E885-F438-457A-A48A-2A41E5A96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24632533-12D1-431E-AE31-2C4FF5EFD95C}" type="sibTrans" cxnId="{CFA3E885-F438-457A-A48A-2A41E5A96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7F724795-4AE5-4D6C-B7C2-235A411B190F}" type="pres">
      <dgm:prSet presAssocID="{ACC1C592-5B27-4C7E-BA46-14C68A3BB70F}" presName="CompostProcess" presStyleCnt="0">
        <dgm:presLayoutVars>
          <dgm:dir/>
          <dgm:resizeHandles val="exact"/>
        </dgm:presLayoutVars>
      </dgm:prSet>
      <dgm:spPr/>
    </dgm:pt>
    <dgm:pt modelId="{11488809-CF72-4392-B351-9F80B3C6AF72}" type="pres">
      <dgm:prSet presAssocID="{ACC1C592-5B27-4C7E-BA46-14C68A3BB70F}" presName="arrow" presStyleLbl="bgShp" presStyleIdx="0" presStyleCnt="1" custScaleX="92157" custScaleY="80000" custLinFactNeighborY="10455"/>
      <dgm:spPr/>
      <dgm:t>
        <a:bodyPr/>
        <a:lstStyle/>
        <a:p>
          <a:endParaRPr lang="pt-BR"/>
        </a:p>
      </dgm:t>
    </dgm:pt>
    <dgm:pt modelId="{4E1542C2-5979-43F0-BE8E-4CEDF7F1DCA8}" type="pres">
      <dgm:prSet presAssocID="{ACC1C592-5B27-4C7E-BA46-14C68A3BB70F}" presName="linearProcess" presStyleCnt="0"/>
      <dgm:spPr/>
    </dgm:pt>
    <dgm:pt modelId="{44256A6A-7AED-43B2-A01F-014B6B87DCD9}" type="pres">
      <dgm:prSet presAssocID="{B459E121-CE4E-4904-8F11-AAC91BB962B5}" presName="textNode" presStyleLbl="node1" presStyleIdx="0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26AA439-EA03-4CE8-9A28-2AD729A72254}" type="pres">
      <dgm:prSet presAssocID="{A3A5861F-A7A0-4818-8015-DCC22E96C7E5}" presName="sibTrans" presStyleCnt="0"/>
      <dgm:spPr/>
    </dgm:pt>
    <dgm:pt modelId="{968B06FC-3DD9-43F2-9AB1-4507A9CC5005}" type="pres">
      <dgm:prSet presAssocID="{A4626497-1884-4469-8AF3-EE32441F8C7B}" presName="textNode" presStyleLbl="node1" presStyleIdx="1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AD0CDE-D09A-4D90-8BD6-8896A5E844C7}" type="pres">
      <dgm:prSet presAssocID="{9A536ECC-30C3-48F8-B185-987EC81EE07D}" presName="sibTrans" presStyleCnt="0"/>
      <dgm:spPr/>
    </dgm:pt>
    <dgm:pt modelId="{124AFDE0-CC61-4C73-9292-BD09ED040F47}" type="pres">
      <dgm:prSet presAssocID="{D18B4522-089D-4C77-8181-CF522200E09C}" presName="textNode" presStyleLbl="node1" presStyleIdx="2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5E8FF8-A83D-42C7-B72F-008B71E8F379}" type="pres">
      <dgm:prSet presAssocID="{F96AEC50-1C47-4D69-97E6-9AE46B0BEB61}" presName="sibTrans" presStyleCnt="0"/>
      <dgm:spPr/>
    </dgm:pt>
    <dgm:pt modelId="{4346B6A3-3278-4966-A56E-F5A4FB0D88E1}" type="pres">
      <dgm:prSet presAssocID="{83CE08AE-1D2A-474E-97E5-88983ACDF807}" presName="textNode" presStyleLbl="node1" presStyleIdx="3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3560B90-5244-43E3-A82B-8AA3A2794CF0}" type="presOf" srcId="{B459E121-CE4E-4904-8F11-AAC91BB962B5}" destId="{44256A6A-7AED-43B2-A01F-014B6B87DCD9}" srcOrd="0" destOrd="0" presId="urn:microsoft.com/office/officeart/2005/8/layout/hProcess9"/>
    <dgm:cxn modelId="{9AD42C15-2BA2-4523-8118-5F8C73A8D99C}" type="presOf" srcId="{A4626497-1884-4469-8AF3-EE32441F8C7B}" destId="{968B06FC-3DD9-43F2-9AB1-4507A9CC5005}" srcOrd="0" destOrd="0" presId="urn:microsoft.com/office/officeart/2005/8/layout/hProcess9"/>
    <dgm:cxn modelId="{481A98C5-1506-4D6A-AE35-E68CDF33A56C}" type="presOf" srcId="{83CE08AE-1D2A-474E-97E5-88983ACDF807}" destId="{4346B6A3-3278-4966-A56E-F5A4FB0D88E1}" srcOrd="0" destOrd="0" presId="urn:microsoft.com/office/officeart/2005/8/layout/hProcess9"/>
    <dgm:cxn modelId="{E3F2ECB6-B33A-44B1-92AD-BAD6F3EA0E56}" type="presOf" srcId="{D18B4522-089D-4C77-8181-CF522200E09C}" destId="{124AFDE0-CC61-4C73-9292-BD09ED040F47}" srcOrd="0" destOrd="0" presId="urn:microsoft.com/office/officeart/2005/8/layout/hProcess9"/>
    <dgm:cxn modelId="{9539AEB1-E2F4-4999-B15E-4FB4E721F1DD}" type="presOf" srcId="{ACC1C592-5B27-4C7E-BA46-14C68A3BB70F}" destId="{7F724795-4AE5-4D6C-B7C2-235A411B190F}" srcOrd="0" destOrd="0" presId="urn:microsoft.com/office/officeart/2005/8/layout/hProcess9"/>
    <dgm:cxn modelId="{2EF547D1-A9A0-4FB9-A3EB-C7EA4E2BAA67}" srcId="{ACC1C592-5B27-4C7E-BA46-14C68A3BB70F}" destId="{B459E121-CE4E-4904-8F11-AAC91BB962B5}" srcOrd="0" destOrd="0" parTransId="{4FF8BAC0-E0CD-407E-B0B2-ACE6557E2334}" sibTransId="{A3A5861F-A7A0-4818-8015-DCC22E96C7E5}"/>
    <dgm:cxn modelId="{DAA56448-BCBE-44BA-9F29-37053938A4DC}" srcId="{ACC1C592-5B27-4C7E-BA46-14C68A3BB70F}" destId="{A4626497-1884-4469-8AF3-EE32441F8C7B}" srcOrd="1" destOrd="0" parTransId="{3C33F735-875F-40DB-958F-2D3F8384CCD5}" sibTransId="{9A536ECC-30C3-48F8-B185-987EC81EE07D}"/>
    <dgm:cxn modelId="{4D42B717-7EA8-4626-AF79-F908F82F17BD}" srcId="{ACC1C592-5B27-4C7E-BA46-14C68A3BB70F}" destId="{D18B4522-089D-4C77-8181-CF522200E09C}" srcOrd="2" destOrd="0" parTransId="{5365FA40-E787-4C11-BD42-0FEF8F9BCEDA}" sibTransId="{F96AEC50-1C47-4D69-97E6-9AE46B0BEB61}"/>
    <dgm:cxn modelId="{CFA3E885-F438-457A-A48A-2A41E5A96C85}" srcId="{ACC1C592-5B27-4C7E-BA46-14C68A3BB70F}" destId="{83CE08AE-1D2A-474E-97E5-88983ACDF807}" srcOrd="3" destOrd="0" parTransId="{13B0146D-57B9-4DF9-97E3-992EFC99B58D}" sibTransId="{24632533-12D1-431E-AE31-2C4FF5EFD95C}"/>
    <dgm:cxn modelId="{A4EF989E-0269-4FD6-BAC4-F4679676F673}" type="presParOf" srcId="{7F724795-4AE5-4D6C-B7C2-235A411B190F}" destId="{11488809-CF72-4392-B351-9F80B3C6AF72}" srcOrd="0" destOrd="0" presId="urn:microsoft.com/office/officeart/2005/8/layout/hProcess9"/>
    <dgm:cxn modelId="{EFE06D11-0646-47A2-B2FB-7D44FC0D6A19}" type="presParOf" srcId="{7F724795-4AE5-4D6C-B7C2-235A411B190F}" destId="{4E1542C2-5979-43F0-BE8E-4CEDF7F1DCA8}" srcOrd="1" destOrd="0" presId="urn:microsoft.com/office/officeart/2005/8/layout/hProcess9"/>
    <dgm:cxn modelId="{E51875C7-F103-401E-82FC-102A106A1932}" type="presParOf" srcId="{4E1542C2-5979-43F0-BE8E-4CEDF7F1DCA8}" destId="{44256A6A-7AED-43B2-A01F-014B6B87DCD9}" srcOrd="0" destOrd="0" presId="urn:microsoft.com/office/officeart/2005/8/layout/hProcess9"/>
    <dgm:cxn modelId="{002BC2CC-A525-4530-ABE1-81C3C4751E9D}" type="presParOf" srcId="{4E1542C2-5979-43F0-BE8E-4CEDF7F1DCA8}" destId="{A26AA439-EA03-4CE8-9A28-2AD729A72254}" srcOrd="1" destOrd="0" presId="urn:microsoft.com/office/officeart/2005/8/layout/hProcess9"/>
    <dgm:cxn modelId="{306CCF6B-1213-4738-9E2C-DAFED6EFDA20}" type="presParOf" srcId="{4E1542C2-5979-43F0-BE8E-4CEDF7F1DCA8}" destId="{968B06FC-3DD9-43F2-9AB1-4507A9CC5005}" srcOrd="2" destOrd="0" presId="urn:microsoft.com/office/officeart/2005/8/layout/hProcess9"/>
    <dgm:cxn modelId="{3E3E0A49-5BDA-49EF-90A4-65E0364278C8}" type="presParOf" srcId="{4E1542C2-5979-43F0-BE8E-4CEDF7F1DCA8}" destId="{89AD0CDE-D09A-4D90-8BD6-8896A5E844C7}" srcOrd="3" destOrd="0" presId="urn:microsoft.com/office/officeart/2005/8/layout/hProcess9"/>
    <dgm:cxn modelId="{32FF46AD-5371-4DD3-8533-8C8E32AB1417}" type="presParOf" srcId="{4E1542C2-5979-43F0-BE8E-4CEDF7F1DCA8}" destId="{124AFDE0-CC61-4C73-9292-BD09ED040F47}" srcOrd="4" destOrd="0" presId="urn:microsoft.com/office/officeart/2005/8/layout/hProcess9"/>
    <dgm:cxn modelId="{A0C0BE80-270F-4348-A284-AF8959DD6196}" type="presParOf" srcId="{4E1542C2-5979-43F0-BE8E-4CEDF7F1DCA8}" destId="{E95E8FF8-A83D-42C7-B72F-008B71E8F379}" srcOrd="5" destOrd="0" presId="urn:microsoft.com/office/officeart/2005/8/layout/hProcess9"/>
    <dgm:cxn modelId="{13007E27-CF4C-43DF-9C37-ED175FB3A009}" type="presParOf" srcId="{4E1542C2-5979-43F0-BE8E-4CEDF7F1DCA8}" destId="{4346B6A3-3278-4966-A56E-F5A4FB0D88E1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8CD29CA3-983F-4DC8-9F86-9D1FEB414B33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pt-BR"/>
        </a:p>
      </dgm:t>
    </dgm:pt>
    <dgm:pt modelId="{69AEED1A-B915-47E2-9B6A-E4EDEC9FABD1}">
      <dgm:prSet phldrT="[Texto]" custT="1"/>
      <dgm:spPr/>
      <dgm:t>
        <a:bodyPr/>
        <a:lstStyle/>
        <a:p>
          <a:r>
            <a:rPr lang="pt-BR" sz="1800" b="0" i="0" u="none" dirty="0" smtClean="0"/>
            <a:t>informações, monitoramento, regularização, cadastramento específico, fiscalização;</a:t>
          </a:r>
          <a:endParaRPr lang="pt-BR" sz="1800" dirty="0"/>
        </a:p>
      </dgm:t>
    </dgm:pt>
    <dgm:pt modelId="{8CDE73CD-1719-41E0-AA85-93267E825C81}" type="parTrans" cxnId="{41DBFAE9-A18A-41B7-86B2-A9A43BD009D6}">
      <dgm:prSet/>
      <dgm:spPr/>
      <dgm:t>
        <a:bodyPr/>
        <a:lstStyle/>
        <a:p>
          <a:endParaRPr lang="pt-BR" sz="2400"/>
        </a:p>
      </dgm:t>
    </dgm:pt>
    <dgm:pt modelId="{A5E65523-732B-4C1A-87F7-1C3FBAF90FBC}" type="sibTrans" cxnId="{41DBFAE9-A18A-41B7-86B2-A9A43BD009D6}">
      <dgm:prSet/>
      <dgm:spPr/>
      <dgm:t>
        <a:bodyPr/>
        <a:lstStyle/>
        <a:p>
          <a:endParaRPr lang="pt-BR" sz="2400"/>
        </a:p>
      </dgm:t>
    </dgm:pt>
    <dgm:pt modelId="{8667E423-1C73-4DE3-9C7F-D9B7A6839F66}">
      <dgm:prSet custT="1"/>
      <dgm:spPr/>
      <dgm:t>
        <a:bodyPr/>
        <a:lstStyle/>
        <a:p>
          <a:r>
            <a:rPr lang="pt-BR" sz="1800" b="0" i="0" u="none" dirty="0" smtClean="0"/>
            <a:t>metas no planos: subsidiar a regularização, alocação e fiscalização;</a:t>
          </a:r>
          <a:endParaRPr lang="pt-BR" sz="1800" dirty="0"/>
        </a:p>
      </dgm:t>
    </dgm:pt>
    <dgm:pt modelId="{0EDB8EDE-97FD-4C55-903F-23CF822AD0D4}" type="parTrans" cxnId="{44150467-4316-416D-9487-0B25C0E1185F}">
      <dgm:prSet/>
      <dgm:spPr/>
      <dgm:t>
        <a:bodyPr/>
        <a:lstStyle/>
        <a:p>
          <a:endParaRPr lang="pt-BR" sz="2400"/>
        </a:p>
      </dgm:t>
    </dgm:pt>
    <dgm:pt modelId="{230BA841-2613-41D1-B421-B6414EA04326}" type="sibTrans" cxnId="{44150467-4316-416D-9487-0B25C0E1185F}">
      <dgm:prSet/>
      <dgm:spPr/>
      <dgm:t>
        <a:bodyPr/>
        <a:lstStyle/>
        <a:p>
          <a:endParaRPr lang="pt-BR" sz="2400"/>
        </a:p>
      </dgm:t>
    </dgm:pt>
    <dgm:pt modelId="{D7E740C8-DA22-4D5A-BCE2-C744E1EB6E8C}">
      <dgm:prSet custT="1"/>
      <dgm:spPr/>
      <dgm:t>
        <a:bodyPr/>
        <a:lstStyle/>
        <a:p>
          <a:r>
            <a:rPr lang="pt-BR" sz="1800" b="0" i="0" u="none" dirty="0" smtClean="0"/>
            <a:t>mecanismos e indicadores multicritérios que contemplem condicionantes relativos ao uso racional para gerenciamento de situações de racionamento;</a:t>
          </a:r>
          <a:endParaRPr lang="pt-BR" sz="1800" dirty="0"/>
        </a:p>
      </dgm:t>
    </dgm:pt>
    <dgm:pt modelId="{6AD3867D-558C-473C-A00F-1C010B80F116}" type="parTrans" cxnId="{D3F13715-4B56-4813-8496-1BA070DF590A}">
      <dgm:prSet/>
      <dgm:spPr/>
      <dgm:t>
        <a:bodyPr/>
        <a:lstStyle/>
        <a:p>
          <a:endParaRPr lang="pt-BR" sz="2400"/>
        </a:p>
      </dgm:t>
    </dgm:pt>
    <dgm:pt modelId="{35D42C00-FB21-47AB-A270-A0BD43F0EC67}" type="sibTrans" cxnId="{D3F13715-4B56-4813-8496-1BA070DF590A}">
      <dgm:prSet/>
      <dgm:spPr/>
      <dgm:t>
        <a:bodyPr/>
        <a:lstStyle/>
        <a:p>
          <a:endParaRPr lang="pt-BR" sz="2400"/>
        </a:p>
      </dgm:t>
    </dgm:pt>
    <dgm:pt modelId="{3A508B25-D5B9-462D-9803-3BF1C68106A0}">
      <dgm:prSet custT="1"/>
      <dgm:spPr/>
      <dgm:t>
        <a:bodyPr/>
        <a:lstStyle/>
        <a:p>
          <a:r>
            <a:rPr lang="pt-BR" sz="1800" b="0" i="0" u="none" smtClean="0"/>
            <a:t>Incentivo ao uso racional</a:t>
          </a:r>
          <a:endParaRPr lang="pt-BR" sz="1800" dirty="0"/>
        </a:p>
      </dgm:t>
    </dgm:pt>
    <dgm:pt modelId="{4130FDC0-08AA-443D-8592-B9380CDD91C5}" type="parTrans" cxnId="{96467712-CA7D-44EE-BFD6-D93838C2882F}">
      <dgm:prSet/>
      <dgm:spPr/>
      <dgm:t>
        <a:bodyPr/>
        <a:lstStyle/>
        <a:p>
          <a:endParaRPr lang="pt-BR" sz="2400"/>
        </a:p>
      </dgm:t>
    </dgm:pt>
    <dgm:pt modelId="{027A18D0-3AA8-4DE4-975E-7280C5D51DB1}" type="sibTrans" cxnId="{96467712-CA7D-44EE-BFD6-D93838C2882F}">
      <dgm:prSet/>
      <dgm:spPr/>
      <dgm:t>
        <a:bodyPr/>
        <a:lstStyle/>
        <a:p>
          <a:endParaRPr lang="pt-BR" sz="2400"/>
        </a:p>
      </dgm:t>
    </dgm:pt>
    <dgm:pt modelId="{504C3B1B-A577-47CD-B2A5-1298454B0760}">
      <dgm:prSet custT="1"/>
      <dgm:spPr/>
      <dgm:t>
        <a:bodyPr/>
        <a:lstStyle/>
        <a:p>
          <a:r>
            <a:rPr lang="pt-BR" sz="1800" b="0" i="0" u="none" dirty="0" smtClean="0"/>
            <a:t>Foco em bacias críticas com situações de conflitos </a:t>
          </a:r>
          <a:r>
            <a:rPr lang="pt-BR" sz="1800" b="0" i="0" u="none" dirty="0" err="1" smtClean="0"/>
            <a:t>quali</a:t>
          </a:r>
          <a:r>
            <a:rPr lang="pt-BR" sz="1800" b="0" i="0" u="none" dirty="0" smtClean="0"/>
            <a:t>-quantitativos</a:t>
          </a:r>
          <a:r>
            <a:rPr lang="pt-BR" sz="1800" dirty="0" smtClean="0"/>
            <a:t>. </a:t>
          </a:r>
          <a:endParaRPr lang="pt-BR" sz="1800" dirty="0"/>
        </a:p>
      </dgm:t>
    </dgm:pt>
    <dgm:pt modelId="{2F293066-EF2D-4593-9D47-066228B3A7FD}" type="parTrans" cxnId="{17A67F47-ECD1-461B-BB6C-6DE7EA752630}">
      <dgm:prSet/>
      <dgm:spPr/>
      <dgm:t>
        <a:bodyPr/>
        <a:lstStyle/>
        <a:p>
          <a:endParaRPr lang="pt-BR" sz="2400"/>
        </a:p>
      </dgm:t>
    </dgm:pt>
    <dgm:pt modelId="{148D4768-141B-46A1-97AF-7258CCA02B0B}" type="sibTrans" cxnId="{17A67F47-ECD1-461B-BB6C-6DE7EA752630}">
      <dgm:prSet/>
      <dgm:spPr/>
      <dgm:t>
        <a:bodyPr/>
        <a:lstStyle/>
        <a:p>
          <a:endParaRPr lang="pt-BR" sz="2400"/>
        </a:p>
      </dgm:t>
    </dgm:pt>
    <dgm:pt modelId="{7FD9A938-EEEF-47D2-AD40-C4E671621F6C}" type="pres">
      <dgm:prSet presAssocID="{8CD29CA3-983F-4DC8-9F86-9D1FEB414B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81CFBB1-A779-4E77-BC8E-825BFE83D88E}" type="pres">
      <dgm:prSet presAssocID="{69AEED1A-B915-47E2-9B6A-E4EDEC9FABD1}" presName="parentText" presStyleLbl="node1" presStyleIdx="0" presStyleCnt="5" custScaleX="97748" custLinFactNeighborX="-797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D75595-BFAE-4146-94CB-9BB9F0ADBBB7}" type="pres">
      <dgm:prSet presAssocID="{A5E65523-732B-4C1A-87F7-1C3FBAF90FBC}" presName="spacer" presStyleCnt="0"/>
      <dgm:spPr/>
      <dgm:t>
        <a:bodyPr/>
        <a:lstStyle/>
        <a:p>
          <a:endParaRPr lang="pt-BR"/>
        </a:p>
      </dgm:t>
    </dgm:pt>
    <dgm:pt modelId="{C9021CE7-190E-4140-9491-53F6D01C4010}" type="pres">
      <dgm:prSet presAssocID="{8667E423-1C73-4DE3-9C7F-D9B7A6839F66}" presName="parentText" presStyleLbl="node1" presStyleIdx="1" presStyleCnt="5" custScaleX="9310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37CB7F-AF4C-496C-9E8B-9F68342C5A19}" type="pres">
      <dgm:prSet presAssocID="{230BA841-2613-41D1-B421-B6414EA04326}" presName="spacer" presStyleCnt="0"/>
      <dgm:spPr/>
      <dgm:t>
        <a:bodyPr/>
        <a:lstStyle/>
        <a:p>
          <a:endParaRPr lang="pt-BR"/>
        </a:p>
      </dgm:t>
    </dgm:pt>
    <dgm:pt modelId="{B209DED1-4A14-4233-A73A-C5D151F7A3DB}" type="pres">
      <dgm:prSet presAssocID="{D7E740C8-DA22-4D5A-BCE2-C744E1EB6E8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5BEAF0B-BF52-43CE-B41A-10B6184002AA}" type="pres">
      <dgm:prSet presAssocID="{35D42C00-FB21-47AB-A270-A0BD43F0EC67}" presName="spacer" presStyleCnt="0"/>
      <dgm:spPr/>
      <dgm:t>
        <a:bodyPr/>
        <a:lstStyle/>
        <a:p>
          <a:endParaRPr lang="pt-BR"/>
        </a:p>
      </dgm:t>
    </dgm:pt>
    <dgm:pt modelId="{BF81E4B7-5A23-423E-8E74-910C6D8E5E17}" type="pres">
      <dgm:prSet presAssocID="{3A508B25-D5B9-462D-9803-3BF1C68106A0}" presName="parentText" presStyleLbl="node1" presStyleIdx="3" presStyleCnt="5" custScaleX="58621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EC916F-8DA9-4A8A-9C09-F26B878614F6}" type="pres">
      <dgm:prSet presAssocID="{027A18D0-3AA8-4DE4-975E-7280C5D51DB1}" presName="spacer" presStyleCnt="0"/>
      <dgm:spPr/>
      <dgm:t>
        <a:bodyPr/>
        <a:lstStyle/>
        <a:p>
          <a:endParaRPr lang="pt-BR"/>
        </a:p>
      </dgm:t>
    </dgm:pt>
    <dgm:pt modelId="{8A450E0C-179A-4FAC-9D55-5197355D5501}" type="pres">
      <dgm:prSet presAssocID="{504C3B1B-A577-47CD-B2A5-1298454B0760}" presName="parentText" presStyleLbl="node1" presStyleIdx="4" presStyleCnt="5" custScaleX="89433" custLinFactNeighborX="-6159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E89CAD4A-5222-4A34-9315-20F7B2C6B198}" type="presOf" srcId="{8667E423-1C73-4DE3-9C7F-D9B7A6839F66}" destId="{C9021CE7-190E-4140-9491-53F6D01C4010}" srcOrd="0" destOrd="0" presId="urn:microsoft.com/office/officeart/2005/8/layout/vList2"/>
    <dgm:cxn modelId="{41DBFAE9-A18A-41B7-86B2-A9A43BD009D6}" srcId="{8CD29CA3-983F-4DC8-9F86-9D1FEB414B33}" destId="{69AEED1A-B915-47E2-9B6A-E4EDEC9FABD1}" srcOrd="0" destOrd="0" parTransId="{8CDE73CD-1719-41E0-AA85-93267E825C81}" sibTransId="{A5E65523-732B-4C1A-87F7-1C3FBAF90FBC}"/>
    <dgm:cxn modelId="{D3F13715-4B56-4813-8496-1BA070DF590A}" srcId="{8CD29CA3-983F-4DC8-9F86-9D1FEB414B33}" destId="{D7E740C8-DA22-4D5A-BCE2-C744E1EB6E8C}" srcOrd="2" destOrd="0" parTransId="{6AD3867D-558C-473C-A00F-1C010B80F116}" sibTransId="{35D42C00-FB21-47AB-A270-A0BD43F0EC67}"/>
    <dgm:cxn modelId="{8F2F1695-E5C8-4C3A-9998-664CAA9738BB}" type="presOf" srcId="{504C3B1B-A577-47CD-B2A5-1298454B0760}" destId="{8A450E0C-179A-4FAC-9D55-5197355D5501}" srcOrd="0" destOrd="0" presId="urn:microsoft.com/office/officeart/2005/8/layout/vList2"/>
    <dgm:cxn modelId="{147BD060-5EBA-4D5B-BCA4-8AA42B0FC1D9}" type="presOf" srcId="{D7E740C8-DA22-4D5A-BCE2-C744E1EB6E8C}" destId="{B209DED1-4A14-4233-A73A-C5D151F7A3DB}" srcOrd="0" destOrd="0" presId="urn:microsoft.com/office/officeart/2005/8/layout/vList2"/>
    <dgm:cxn modelId="{96467712-CA7D-44EE-BFD6-D93838C2882F}" srcId="{8CD29CA3-983F-4DC8-9F86-9D1FEB414B33}" destId="{3A508B25-D5B9-462D-9803-3BF1C68106A0}" srcOrd="3" destOrd="0" parTransId="{4130FDC0-08AA-443D-8592-B9380CDD91C5}" sibTransId="{027A18D0-3AA8-4DE4-975E-7280C5D51DB1}"/>
    <dgm:cxn modelId="{44150467-4316-416D-9487-0B25C0E1185F}" srcId="{8CD29CA3-983F-4DC8-9F86-9D1FEB414B33}" destId="{8667E423-1C73-4DE3-9C7F-D9B7A6839F66}" srcOrd="1" destOrd="0" parTransId="{0EDB8EDE-97FD-4C55-903F-23CF822AD0D4}" sibTransId="{230BA841-2613-41D1-B421-B6414EA04326}"/>
    <dgm:cxn modelId="{7AFF02F7-E861-46C0-B536-C02364E02503}" type="presOf" srcId="{69AEED1A-B915-47E2-9B6A-E4EDEC9FABD1}" destId="{F81CFBB1-A779-4E77-BC8E-825BFE83D88E}" srcOrd="0" destOrd="0" presId="urn:microsoft.com/office/officeart/2005/8/layout/vList2"/>
    <dgm:cxn modelId="{92F41C3F-6A6A-4405-9757-BB5FB842C704}" type="presOf" srcId="{8CD29CA3-983F-4DC8-9F86-9D1FEB414B33}" destId="{7FD9A938-EEEF-47D2-AD40-C4E671621F6C}" srcOrd="0" destOrd="0" presId="urn:microsoft.com/office/officeart/2005/8/layout/vList2"/>
    <dgm:cxn modelId="{8BB3CC40-4AC9-4C00-AF56-7C4CD52D9FF3}" type="presOf" srcId="{3A508B25-D5B9-462D-9803-3BF1C68106A0}" destId="{BF81E4B7-5A23-423E-8E74-910C6D8E5E17}" srcOrd="0" destOrd="0" presId="urn:microsoft.com/office/officeart/2005/8/layout/vList2"/>
    <dgm:cxn modelId="{17A67F47-ECD1-461B-BB6C-6DE7EA752630}" srcId="{8CD29CA3-983F-4DC8-9F86-9D1FEB414B33}" destId="{504C3B1B-A577-47CD-B2A5-1298454B0760}" srcOrd="4" destOrd="0" parTransId="{2F293066-EF2D-4593-9D47-066228B3A7FD}" sibTransId="{148D4768-141B-46A1-97AF-7258CCA02B0B}"/>
    <dgm:cxn modelId="{1B511EA4-A157-49F2-9723-C4EEA26CF9E4}" type="presParOf" srcId="{7FD9A938-EEEF-47D2-AD40-C4E671621F6C}" destId="{F81CFBB1-A779-4E77-BC8E-825BFE83D88E}" srcOrd="0" destOrd="0" presId="urn:microsoft.com/office/officeart/2005/8/layout/vList2"/>
    <dgm:cxn modelId="{AE095353-910A-4CDB-A90A-6DFE1E7272B6}" type="presParOf" srcId="{7FD9A938-EEEF-47D2-AD40-C4E671621F6C}" destId="{08D75595-BFAE-4146-94CB-9BB9F0ADBBB7}" srcOrd="1" destOrd="0" presId="urn:microsoft.com/office/officeart/2005/8/layout/vList2"/>
    <dgm:cxn modelId="{7D7A3411-C611-4373-87B2-4E8B1D40D64E}" type="presParOf" srcId="{7FD9A938-EEEF-47D2-AD40-C4E671621F6C}" destId="{C9021CE7-190E-4140-9491-53F6D01C4010}" srcOrd="2" destOrd="0" presId="urn:microsoft.com/office/officeart/2005/8/layout/vList2"/>
    <dgm:cxn modelId="{852DD5CC-7E58-4346-8FED-B8AA95DC4AEE}" type="presParOf" srcId="{7FD9A938-EEEF-47D2-AD40-C4E671621F6C}" destId="{AF37CB7F-AF4C-496C-9E8B-9F68342C5A19}" srcOrd="3" destOrd="0" presId="urn:microsoft.com/office/officeart/2005/8/layout/vList2"/>
    <dgm:cxn modelId="{5141A01B-A326-4F35-A32E-7C8FF01849E1}" type="presParOf" srcId="{7FD9A938-EEEF-47D2-AD40-C4E671621F6C}" destId="{B209DED1-4A14-4233-A73A-C5D151F7A3DB}" srcOrd="4" destOrd="0" presId="urn:microsoft.com/office/officeart/2005/8/layout/vList2"/>
    <dgm:cxn modelId="{8179FE98-7FD4-4287-A9C1-322ED558078D}" type="presParOf" srcId="{7FD9A938-EEEF-47D2-AD40-C4E671621F6C}" destId="{A5BEAF0B-BF52-43CE-B41A-10B6184002AA}" srcOrd="5" destOrd="0" presId="urn:microsoft.com/office/officeart/2005/8/layout/vList2"/>
    <dgm:cxn modelId="{10AB5304-C46B-4C64-8883-E0277DCEF4AC}" type="presParOf" srcId="{7FD9A938-EEEF-47D2-AD40-C4E671621F6C}" destId="{BF81E4B7-5A23-423E-8E74-910C6D8E5E17}" srcOrd="6" destOrd="0" presId="urn:microsoft.com/office/officeart/2005/8/layout/vList2"/>
    <dgm:cxn modelId="{4DCAE416-BEE6-4E9E-A0BE-C7D66A41F9CF}" type="presParOf" srcId="{7FD9A938-EEEF-47D2-AD40-C4E671621F6C}" destId="{D7EC916F-8DA9-4A8A-9C09-F26B878614F6}" srcOrd="7" destOrd="0" presId="urn:microsoft.com/office/officeart/2005/8/layout/vList2"/>
    <dgm:cxn modelId="{5CBEE65B-E9FC-407C-873B-F5B2B2FD1FCF}" type="presParOf" srcId="{7FD9A938-EEEF-47D2-AD40-C4E671621F6C}" destId="{8A450E0C-179A-4FAC-9D55-5197355D5501}" srcOrd="8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ACC1C592-5B27-4C7E-BA46-14C68A3BB70F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B459E121-CE4E-4904-8F11-AAC91BB962B5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Ambiente de discussão das prioridades é o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</a:t>
          </a:r>
          <a:r>
            <a:rPr lang="pt-BR" sz="2000" b="1" dirty="0" smtClean="0"/>
            <a:t>comitê de bacia</a:t>
          </a:r>
          <a:endParaRPr lang="pt-BR" sz="1600" b="1" dirty="0"/>
        </a:p>
      </dgm:t>
    </dgm:pt>
    <dgm:pt modelId="{4FF8BAC0-E0CD-407E-B0B2-ACE6557E2334}" type="parTrans" cxnId="{2EF547D1-A9A0-4FB9-A3EB-C7EA4E2BAA6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A3A5861F-A7A0-4818-8015-DCC22E96C7E5}" type="sibTrans" cxnId="{2EF547D1-A9A0-4FB9-A3EB-C7EA4E2BAA6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A4626497-1884-4469-8AF3-EE32441F8C7B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</a:t>
          </a:r>
          <a:r>
            <a:rPr lang="pt-BR" sz="2000" b="1" dirty="0" smtClean="0"/>
            <a:t>CBH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a manifestação </a:t>
          </a:r>
          <a:r>
            <a:rPr lang="pt-BR" sz="1800" b="1" dirty="0" smtClean="0"/>
            <a:t>pluralista e descentralizada</a:t>
          </a:r>
          <a:r>
            <a:rPr lang="pt-BR" sz="1600" dirty="0" smtClean="0"/>
            <a:t>: diversos interesses setoriais e difusos atuantes na bacia</a:t>
          </a:r>
          <a:endParaRPr lang="pt-BR" sz="1600" dirty="0"/>
        </a:p>
      </dgm:t>
    </dgm:pt>
    <dgm:pt modelId="{3C33F735-875F-40DB-958F-2D3F8384CCD5}" type="parTrans" cxnId="{DAA56448-BCBE-44BA-9F29-37053938A4D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9A536ECC-30C3-48F8-B185-987EC81EE07D}" type="sibTrans" cxnId="{DAA56448-BCBE-44BA-9F29-37053938A4D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D18B4522-089D-4C77-8181-CF522200E09C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b="1" dirty="0" smtClean="0"/>
            <a:t>Res/CNRH </a:t>
          </a:r>
          <a:r>
            <a:rPr lang="pt-BR" sz="1600" dirty="0" smtClean="0"/>
            <a:t>- estabeleça diretrizes gerais para processo de </a:t>
          </a:r>
          <a:r>
            <a:rPr lang="pt-BR" sz="1600" dirty="0" err="1" smtClean="0"/>
            <a:t>pactuação</a:t>
          </a:r>
          <a:r>
            <a:rPr lang="pt-BR" sz="1600" dirty="0" smtClean="0"/>
            <a:t> e adoção de critérios mínimos de ponderação</a:t>
          </a:r>
          <a:endParaRPr lang="pt-BR" sz="1600" dirty="0"/>
        </a:p>
      </dgm:t>
    </dgm:pt>
    <dgm:pt modelId="{5365FA40-E787-4C11-BD42-0FEF8F9BCEDA}" type="parTrans" cxnId="{4D42B717-7EA8-4626-AF79-F908F82F1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F96AEC50-1C47-4D69-97E6-9AE46B0BEB61}" type="sibTrans" cxnId="{4D42B717-7EA8-4626-AF79-F908F82F1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83CE08AE-1D2A-474E-97E5-88983ACDF807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processo de </a:t>
          </a:r>
          <a:r>
            <a:rPr lang="pt-BR" sz="1800" b="1" dirty="0" err="1" smtClean="0"/>
            <a:t>pactuação</a:t>
          </a:r>
          <a:r>
            <a:rPr lang="pt-BR" sz="1600" dirty="0" smtClean="0"/>
            <a:t> e adoção de </a:t>
          </a:r>
          <a:r>
            <a:rPr lang="pt-BR" sz="1600" b="1" dirty="0" smtClean="0"/>
            <a:t>critérios mínimos de ponderação</a:t>
          </a:r>
          <a:r>
            <a:rPr lang="pt-BR" sz="1600" dirty="0" smtClean="0"/>
            <a:t>, tanto para outorga como suas revisões</a:t>
          </a:r>
          <a:endParaRPr lang="pt-BR" sz="1600" dirty="0"/>
        </a:p>
      </dgm:t>
    </dgm:pt>
    <dgm:pt modelId="{13B0146D-57B9-4DF9-97E3-992EFC99B58D}" type="parTrans" cxnId="{CFA3E885-F438-457A-A48A-2A41E5A96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24632533-12D1-431E-AE31-2C4FF5EFD95C}" type="sibTrans" cxnId="{CFA3E885-F438-457A-A48A-2A41E5A96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7F724795-4AE5-4D6C-B7C2-235A411B190F}" type="pres">
      <dgm:prSet presAssocID="{ACC1C592-5B27-4C7E-BA46-14C68A3BB70F}" presName="CompostProcess" presStyleCnt="0">
        <dgm:presLayoutVars>
          <dgm:dir/>
          <dgm:resizeHandles val="exact"/>
        </dgm:presLayoutVars>
      </dgm:prSet>
      <dgm:spPr/>
    </dgm:pt>
    <dgm:pt modelId="{11488809-CF72-4392-B351-9F80B3C6AF72}" type="pres">
      <dgm:prSet presAssocID="{ACC1C592-5B27-4C7E-BA46-14C68A3BB70F}" presName="arrow" presStyleLbl="bgShp" presStyleIdx="0" presStyleCnt="1" custScaleX="92157" custScaleY="80000" custLinFactNeighborY="10455"/>
      <dgm:spPr/>
      <dgm:t>
        <a:bodyPr/>
        <a:lstStyle/>
        <a:p>
          <a:endParaRPr lang="pt-BR"/>
        </a:p>
      </dgm:t>
    </dgm:pt>
    <dgm:pt modelId="{4E1542C2-5979-43F0-BE8E-4CEDF7F1DCA8}" type="pres">
      <dgm:prSet presAssocID="{ACC1C592-5B27-4C7E-BA46-14C68A3BB70F}" presName="linearProcess" presStyleCnt="0"/>
      <dgm:spPr/>
    </dgm:pt>
    <dgm:pt modelId="{44256A6A-7AED-43B2-A01F-014B6B87DCD9}" type="pres">
      <dgm:prSet presAssocID="{B459E121-CE4E-4904-8F11-AAC91BB962B5}" presName="textNode" presStyleLbl="node1" presStyleIdx="0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26AA439-EA03-4CE8-9A28-2AD729A72254}" type="pres">
      <dgm:prSet presAssocID="{A3A5861F-A7A0-4818-8015-DCC22E96C7E5}" presName="sibTrans" presStyleCnt="0"/>
      <dgm:spPr/>
    </dgm:pt>
    <dgm:pt modelId="{968B06FC-3DD9-43F2-9AB1-4507A9CC5005}" type="pres">
      <dgm:prSet presAssocID="{A4626497-1884-4469-8AF3-EE32441F8C7B}" presName="textNode" presStyleLbl="node1" presStyleIdx="1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AD0CDE-D09A-4D90-8BD6-8896A5E844C7}" type="pres">
      <dgm:prSet presAssocID="{9A536ECC-30C3-48F8-B185-987EC81EE07D}" presName="sibTrans" presStyleCnt="0"/>
      <dgm:spPr/>
    </dgm:pt>
    <dgm:pt modelId="{124AFDE0-CC61-4C73-9292-BD09ED040F47}" type="pres">
      <dgm:prSet presAssocID="{D18B4522-089D-4C77-8181-CF522200E09C}" presName="textNode" presStyleLbl="node1" presStyleIdx="2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5E8FF8-A83D-42C7-B72F-008B71E8F379}" type="pres">
      <dgm:prSet presAssocID="{F96AEC50-1C47-4D69-97E6-9AE46B0BEB61}" presName="sibTrans" presStyleCnt="0"/>
      <dgm:spPr/>
    </dgm:pt>
    <dgm:pt modelId="{4346B6A3-3278-4966-A56E-F5A4FB0D88E1}" type="pres">
      <dgm:prSet presAssocID="{83CE08AE-1D2A-474E-97E5-88983ACDF807}" presName="textNode" presStyleLbl="node1" presStyleIdx="3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BA7B8CF4-4D2E-48A4-BD37-607E20CF9F50}" type="presOf" srcId="{B459E121-CE4E-4904-8F11-AAC91BB962B5}" destId="{44256A6A-7AED-43B2-A01F-014B6B87DCD9}" srcOrd="0" destOrd="0" presId="urn:microsoft.com/office/officeart/2005/8/layout/hProcess9"/>
    <dgm:cxn modelId="{9C6080B2-DBD4-4454-8AFC-346CD4212F9E}" type="presOf" srcId="{D18B4522-089D-4C77-8181-CF522200E09C}" destId="{124AFDE0-CC61-4C73-9292-BD09ED040F47}" srcOrd="0" destOrd="0" presId="urn:microsoft.com/office/officeart/2005/8/layout/hProcess9"/>
    <dgm:cxn modelId="{B276C695-00B3-4F6A-9574-D37120F2F69F}" type="presOf" srcId="{ACC1C592-5B27-4C7E-BA46-14C68A3BB70F}" destId="{7F724795-4AE5-4D6C-B7C2-235A411B190F}" srcOrd="0" destOrd="0" presId="urn:microsoft.com/office/officeart/2005/8/layout/hProcess9"/>
    <dgm:cxn modelId="{9C1A2F04-1814-4663-BEE2-4AE96D3D27AB}" type="presOf" srcId="{A4626497-1884-4469-8AF3-EE32441F8C7B}" destId="{968B06FC-3DD9-43F2-9AB1-4507A9CC5005}" srcOrd="0" destOrd="0" presId="urn:microsoft.com/office/officeart/2005/8/layout/hProcess9"/>
    <dgm:cxn modelId="{2EF547D1-A9A0-4FB9-A3EB-C7EA4E2BAA67}" srcId="{ACC1C592-5B27-4C7E-BA46-14C68A3BB70F}" destId="{B459E121-CE4E-4904-8F11-AAC91BB962B5}" srcOrd="0" destOrd="0" parTransId="{4FF8BAC0-E0CD-407E-B0B2-ACE6557E2334}" sibTransId="{A3A5861F-A7A0-4818-8015-DCC22E96C7E5}"/>
    <dgm:cxn modelId="{DAA56448-BCBE-44BA-9F29-37053938A4DC}" srcId="{ACC1C592-5B27-4C7E-BA46-14C68A3BB70F}" destId="{A4626497-1884-4469-8AF3-EE32441F8C7B}" srcOrd="1" destOrd="0" parTransId="{3C33F735-875F-40DB-958F-2D3F8384CCD5}" sibTransId="{9A536ECC-30C3-48F8-B185-987EC81EE07D}"/>
    <dgm:cxn modelId="{4D42B717-7EA8-4626-AF79-F908F82F17BD}" srcId="{ACC1C592-5B27-4C7E-BA46-14C68A3BB70F}" destId="{D18B4522-089D-4C77-8181-CF522200E09C}" srcOrd="2" destOrd="0" parTransId="{5365FA40-E787-4C11-BD42-0FEF8F9BCEDA}" sibTransId="{F96AEC50-1C47-4D69-97E6-9AE46B0BEB61}"/>
    <dgm:cxn modelId="{BB76D41A-6E34-4D61-BA7E-5C85611B65B4}" type="presOf" srcId="{83CE08AE-1D2A-474E-97E5-88983ACDF807}" destId="{4346B6A3-3278-4966-A56E-F5A4FB0D88E1}" srcOrd="0" destOrd="0" presId="urn:microsoft.com/office/officeart/2005/8/layout/hProcess9"/>
    <dgm:cxn modelId="{CFA3E885-F438-457A-A48A-2A41E5A96C85}" srcId="{ACC1C592-5B27-4C7E-BA46-14C68A3BB70F}" destId="{83CE08AE-1D2A-474E-97E5-88983ACDF807}" srcOrd="3" destOrd="0" parTransId="{13B0146D-57B9-4DF9-97E3-992EFC99B58D}" sibTransId="{24632533-12D1-431E-AE31-2C4FF5EFD95C}"/>
    <dgm:cxn modelId="{D4D04D0A-A839-4F1E-8E86-462EA92B7EFD}" type="presParOf" srcId="{7F724795-4AE5-4D6C-B7C2-235A411B190F}" destId="{11488809-CF72-4392-B351-9F80B3C6AF72}" srcOrd="0" destOrd="0" presId="urn:microsoft.com/office/officeart/2005/8/layout/hProcess9"/>
    <dgm:cxn modelId="{0BC6217B-F2C7-467E-AFD5-4C0F1B1369AE}" type="presParOf" srcId="{7F724795-4AE5-4D6C-B7C2-235A411B190F}" destId="{4E1542C2-5979-43F0-BE8E-4CEDF7F1DCA8}" srcOrd="1" destOrd="0" presId="urn:microsoft.com/office/officeart/2005/8/layout/hProcess9"/>
    <dgm:cxn modelId="{968D8379-8C90-4877-A3E9-ED3983C21D3A}" type="presParOf" srcId="{4E1542C2-5979-43F0-BE8E-4CEDF7F1DCA8}" destId="{44256A6A-7AED-43B2-A01F-014B6B87DCD9}" srcOrd="0" destOrd="0" presId="urn:microsoft.com/office/officeart/2005/8/layout/hProcess9"/>
    <dgm:cxn modelId="{FEA0FB91-CBDD-4B35-A908-A4D697C9D41D}" type="presParOf" srcId="{4E1542C2-5979-43F0-BE8E-4CEDF7F1DCA8}" destId="{A26AA439-EA03-4CE8-9A28-2AD729A72254}" srcOrd="1" destOrd="0" presId="urn:microsoft.com/office/officeart/2005/8/layout/hProcess9"/>
    <dgm:cxn modelId="{DA0B8C45-ADD3-4986-8151-554EAEEF97FF}" type="presParOf" srcId="{4E1542C2-5979-43F0-BE8E-4CEDF7F1DCA8}" destId="{968B06FC-3DD9-43F2-9AB1-4507A9CC5005}" srcOrd="2" destOrd="0" presId="urn:microsoft.com/office/officeart/2005/8/layout/hProcess9"/>
    <dgm:cxn modelId="{0FC31501-5FFB-45DA-A115-52C1CC6D9CF8}" type="presParOf" srcId="{4E1542C2-5979-43F0-BE8E-4CEDF7F1DCA8}" destId="{89AD0CDE-D09A-4D90-8BD6-8896A5E844C7}" srcOrd="3" destOrd="0" presId="urn:microsoft.com/office/officeart/2005/8/layout/hProcess9"/>
    <dgm:cxn modelId="{870CBFBF-2393-49AA-A7E6-1E5C8CFE7085}" type="presParOf" srcId="{4E1542C2-5979-43F0-BE8E-4CEDF7F1DCA8}" destId="{124AFDE0-CC61-4C73-9292-BD09ED040F47}" srcOrd="4" destOrd="0" presId="urn:microsoft.com/office/officeart/2005/8/layout/hProcess9"/>
    <dgm:cxn modelId="{3301B3E5-ED18-44EE-9CBE-94E7EBC33DEF}" type="presParOf" srcId="{4E1542C2-5979-43F0-BE8E-4CEDF7F1DCA8}" destId="{E95E8FF8-A83D-42C7-B72F-008B71E8F379}" srcOrd="5" destOrd="0" presId="urn:microsoft.com/office/officeart/2005/8/layout/hProcess9"/>
    <dgm:cxn modelId="{54804F68-10EF-4841-85B4-9BC3D1E3B843}" type="presParOf" srcId="{4E1542C2-5979-43F0-BE8E-4CEDF7F1DCA8}" destId="{4346B6A3-3278-4966-A56E-F5A4FB0D88E1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CD29CA3-983F-4DC8-9F86-9D1FEB414B33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pt-BR"/>
        </a:p>
      </dgm:t>
    </dgm:pt>
    <dgm:pt modelId="{69AEED1A-B915-47E2-9B6A-E4EDEC9FABD1}">
      <dgm:prSet phldrT="[Texto]" custT="1"/>
      <dgm:spPr/>
      <dgm:t>
        <a:bodyPr/>
        <a:lstStyle/>
        <a:p>
          <a:r>
            <a:rPr lang="pt-BR" sz="1800" b="0" i="0" u="none" dirty="0" smtClean="0"/>
            <a:t>informações, monitoramento, regularização, cadastramento específico, fiscalização;</a:t>
          </a:r>
          <a:endParaRPr lang="pt-BR" sz="1800" dirty="0"/>
        </a:p>
      </dgm:t>
    </dgm:pt>
    <dgm:pt modelId="{8CDE73CD-1719-41E0-AA85-93267E825C81}" type="parTrans" cxnId="{41DBFAE9-A18A-41B7-86B2-A9A43BD009D6}">
      <dgm:prSet/>
      <dgm:spPr/>
      <dgm:t>
        <a:bodyPr/>
        <a:lstStyle/>
        <a:p>
          <a:endParaRPr lang="pt-BR" sz="2400"/>
        </a:p>
      </dgm:t>
    </dgm:pt>
    <dgm:pt modelId="{A5E65523-732B-4C1A-87F7-1C3FBAF90FBC}" type="sibTrans" cxnId="{41DBFAE9-A18A-41B7-86B2-A9A43BD009D6}">
      <dgm:prSet/>
      <dgm:spPr/>
      <dgm:t>
        <a:bodyPr/>
        <a:lstStyle/>
        <a:p>
          <a:endParaRPr lang="pt-BR" sz="2400"/>
        </a:p>
      </dgm:t>
    </dgm:pt>
    <dgm:pt modelId="{8667E423-1C73-4DE3-9C7F-D9B7A6839F66}">
      <dgm:prSet custT="1"/>
      <dgm:spPr/>
      <dgm:t>
        <a:bodyPr/>
        <a:lstStyle/>
        <a:p>
          <a:r>
            <a:rPr lang="pt-BR" sz="1800" b="0" i="0" u="none" dirty="0" smtClean="0"/>
            <a:t>metas no planos: subsidiar a regularização, alocação e fiscalização;</a:t>
          </a:r>
          <a:endParaRPr lang="pt-BR" sz="1800" dirty="0"/>
        </a:p>
      </dgm:t>
    </dgm:pt>
    <dgm:pt modelId="{0EDB8EDE-97FD-4C55-903F-23CF822AD0D4}" type="parTrans" cxnId="{44150467-4316-416D-9487-0B25C0E1185F}">
      <dgm:prSet/>
      <dgm:spPr/>
      <dgm:t>
        <a:bodyPr/>
        <a:lstStyle/>
        <a:p>
          <a:endParaRPr lang="pt-BR" sz="2400"/>
        </a:p>
      </dgm:t>
    </dgm:pt>
    <dgm:pt modelId="{230BA841-2613-41D1-B421-B6414EA04326}" type="sibTrans" cxnId="{44150467-4316-416D-9487-0B25C0E1185F}">
      <dgm:prSet/>
      <dgm:spPr/>
      <dgm:t>
        <a:bodyPr/>
        <a:lstStyle/>
        <a:p>
          <a:endParaRPr lang="pt-BR" sz="2400"/>
        </a:p>
      </dgm:t>
    </dgm:pt>
    <dgm:pt modelId="{D7E740C8-DA22-4D5A-BCE2-C744E1EB6E8C}">
      <dgm:prSet custT="1"/>
      <dgm:spPr/>
      <dgm:t>
        <a:bodyPr/>
        <a:lstStyle/>
        <a:p>
          <a:r>
            <a:rPr lang="pt-BR" sz="1800" b="0" i="0" u="none" dirty="0" smtClean="0"/>
            <a:t>mecanismos e indicadores multicritérios que contemplem condicionantes relativos ao uso racional para gerenciamento de situações de racionamento;</a:t>
          </a:r>
          <a:endParaRPr lang="pt-BR" sz="1800" dirty="0"/>
        </a:p>
      </dgm:t>
    </dgm:pt>
    <dgm:pt modelId="{6AD3867D-558C-473C-A00F-1C010B80F116}" type="parTrans" cxnId="{D3F13715-4B56-4813-8496-1BA070DF590A}">
      <dgm:prSet/>
      <dgm:spPr/>
      <dgm:t>
        <a:bodyPr/>
        <a:lstStyle/>
        <a:p>
          <a:endParaRPr lang="pt-BR" sz="2400"/>
        </a:p>
      </dgm:t>
    </dgm:pt>
    <dgm:pt modelId="{35D42C00-FB21-47AB-A270-A0BD43F0EC67}" type="sibTrans" cxnId="{D3F13715-4B56-4813-8496-1BA070DF590A}">
      <dgm:prSet/>
      <dgm:spPr/>
      <dgm:t>
        <a:bodyPr/>
        <a:lstStyle/>
        <a:p>
          <a:endParaRPr lang="pt-BR" sz="2400"/>
        </a:p>
      </dgm:t>
    </dgm:pt>
    <dgm:pt modelId="{3A508B25-D5B9-462D-9803-3BF1C68106A0}">
      <dgm:prSet custT="1"/>
      <dgm:spPr/>
      <dgm:t>
        <a:bodyPr/>
        <a:lstStyle/>
        <a:p>
          <a:r>
            <a:rPr lang="pt-BR" sz="1800" b="0" i="0" u="none" smtClean="0"/>
            <a:t>Incentivo ao uso racional</a:t>
          </a:r>
          <a:endParaRPr lang="pt-BR" sz="1800" dirty="0"/>
        </a:p>
      </dgm:t>
    </dgm:pt>
    <dgm:pt modelId="{4130FDC0-08AA-443D-8592-B9380CDD91C5}" type="parTrans" cxnId="{96467712-CA7D-44EE-BFD6-D93838C2882F}">
      <dgm:prSet/>
      <dgm:spPr/>
      <dgm:t>
        <a:bodyPr/>
        <a:lstStyle/>
        <a:p>
          <a:endParaRPr lang="pt-BR" sz="2400"/>
        </a:p>
      </dgm:t>
    </dgm:pt>
    <dgm:pt modelId="{027A18D0-3AA8-4DE4-975E-7280C5D51DB1}" type="sibTrans" cxnId="{96467712-CA7D-44EE-BFD6-D93838C2882F}">
      <dgm:prSet/>
      <dgm:spPr/>
      <dgm:t>
        <a:bodyPr/>
        <a:lstStyle/>
        <a:p>
          <a:endParaRPr lang="pt-BR" sz="2400"/>
        </a:p>
      </dgm:t>
    </dgm:pt>
    <dgm:pt modelId="{504C3B1B-A577-47CD-B2A5-1298454B0760}">
      <dgm:prSet custT="1"/>
      <dgm:spPr/>
      <dgm:t>
        <a:bodyPr/>
        <a:lstStyle/>
        <a:p>
          <a:r>
            <a:rPr lang="pt-BR" sz="1800" b="0" i="0" u="none" dirty="0" smtClean="0"/>
            <a:t>Foco em bacias críticas com situações de conflitos </a:t>
          </a:r>
          <a:r>
            <a:rPr lang="pt-BR" sz="1800" b="0" i="0" u="none" dirty="0" err="1" smtClean="0"/>
            <a:t>quali</a:t>
          </a:r>
          <a:r>
            <a:rPr lang="pt-BR" sz="1800" b="0" i="0" u="none" dirty="0" smtClean="0"/>
            <a:t>-quantitativos</a:t>
          </a:r>
          <a:r>
            <a:rPr lang="pt-BR" sz="1800" dirty="0" smtClean="0"/>
            <a:t>. </a:t>
          </a:r>
          <a:endParaRPr lang="pt-BR" sz="1800" dirty="0"/>
        </a:p>
      </dgm:t>
    </dgm:pt>
    <dgm:pt modelId="{2F293066-EF2D-4593-9D47-066228B3A7FD}" type="parTrans" cxnId="{17A67F47-ECD1-461B-BB6C-6DE7EA752630}">
      <dgm:prSet/>
      <dgm:spPr/>
      <dgm:t>
        <a:bodyPr/>
        <a:lstStyle/>
        <a:p>
          <a:endParaRPr lang="pt-BR" sz="2400"/>
        </a:p>
      </dgm:t>
    </dgm:pt>
    <dgm:pt modelId="{148D4768-141B-46A1-97AF-7258CCA02B0B}" type="sibTrans" cxnId="{17A67F47-ECD1-461B-BB6C-6DE7EA752630}">
      <dgm:prSet/>
      <dgm:spPr/>
      <dgm:t>
        <a:bodyPr/>
        <a:lstStyle/>
        <a:p>
          <a:endParaRPr lang="pt-BR" sz="2400"/>
        </a:p>
      </dgm:t>
    </dgm:pt>
    <dgm:pt modelId="{7FD9A938-EEEF-47D2-AD40-C4E671621F6C}" type="pres">
      <dgm:prSet presAssocID="{8CD29CA3-983F-4DC8-9F86-9D1FEB414B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81CFBB1-A779-4E77-BC8E-825BFE83D88E}" type="pres">
      <dgm:prSet presAssocID="{69AEED1A-B915-47E2-9B6A-E4EDEC9FABD1}" presName="parentText" presStyleLbl="node1" presStyleIdx="0" presStyleCnt="5" custScaleX="97748" custLinFactNeighborX="-797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D75595-BFAE-4146-94CB-9BB9F0ADBBB7}" type="pres">
      <dgm:prSet presAssocID="{A5E65523-732B-4C1A-87F7-1C3FBAF90FBC}" presName="spacer" presStyleCnt="0"/>
      <dgm:spPr/>
      <dgm:t>
        <a:bodyPr/>
        <a:lstStyle/>
        <a:p>
          <a:endParaRPr lang="pt-BR"/>
        </a:p>
      </dgm:t>
    </dgm:pt>
    <dgm:pt modelId="{C9021CE7-190E-4140-9491-53F6D01C4010}" type="pres">
      <dgm:prSet presAssocID="{8667E423-1C73-4DE3-9C7F-D9B7A6839F66}" presName="parentText" presStyleLbl="node1" presStyleIdx="1" presStyleCnt="5" custScaleX="9310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37CB7F-AF4C-496C-9E8B-9F68342C5A19}" type="pres">
      <dgm:prSet presAssocID="{230BA841-2613-41D1-B421-B6414EA04326}" presName="spacer" presStyleCnt="0"/>
      <dgm:spPr/>
      <dgm:t>
        <a:bodyPr/>
        <a:lstStyle/>
        <a:p>
          <a:endParaRPr lang="pt-BR"/>
        </a:p>
      </dgm:t>
    </dgm:pt>
    <dgm:pt modelId="{B209DED1-4A14-4233-A73A-C5D151F7A3DB}" type="pres">
      <dgm:prSet presAssocID="{D7E740C8-DA22-4D5A-BCE2-C744E1EB6E8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5BEAF0B-BF52-43CE-B41A-10B6184002AA}" type="pres">
      <dgm:prSet presAssocID="{35D42C00-FB21-47AB-A270-A0BD43F0EC67}" presName="spacer" presStyleCnt="0"/>
      <dgm:spPr/>
      <dgm:t>
        <a:bodyPr/>
        <a:lstStyle/>
        <a:p>
          <a:endParaRPr lang="pt-BR"/>
        </a:p>
      </dgm:t>
    </dgm:pt>
    <dgm:pt modelId="{BF81E4B7-5A23-423E-8E74-910C6D8E5E17}" type="pres">
      <dgm:prSet presAssocID="{3A508B25-D5B9-462D-9803-3BF1C68106A0}" presName="parentText" presStyleLbl="node1" presStyleIdx="3" presStyleCnt="5" custScaleX="58621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EC916F-8DA9-4A8A-9C09-F26B878614F6}" type="pres">
      <dgm:prSet presAssocID="{027A18D0-3AA8-4DE4-975E-7280C5D51DB1}" presName="spacer" presStyleCnt="0"/>
      <dgm:spPr/>
      <dgm:t>
        <a:bodyPr/>
        <a:lstStyle/>
        <a:p>
          <a:endParaRPr lang="pt-BR"/>
        </a:p>
      </dgm:t>
    </dgm:pt>
    <dgm:pt modelId="{8A450E0C-179A-4FAC-9D55-5197355D5501}" type="pres">
      <dgm:prSet presAssocID="{504C3B1B-A577-47CD-B2A5-1298454B0760}" presName="parentText" presStyleLbl="node1" presStyleIdx="4" presStyleCnt="5" custScaleX="89433" custLinFactNeighborX="-6159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1A3AC541-6AEC-4C0B-A681-1FD85E8EAFD7}" type="presOf" srcId="{3A508B25-D5B9-462D-9803-3BF1C68106A0}" destId="{BF81E4B7-5A23-423E-8E74-910C6D8E5E17}" srcOrd="0" destOrd="0" presId="urn:microsoft.com/office/officeart/2005/8/layout/vList2"/>
    <dgm:cxn modelId="{DEFFCEE3-DB07-41A0-8792-8FE19440AA7A}" type="presOf" srcId="{8667E423-1C73-4DE3-9C7F-D9B7A6839F66}" destId="{C9021CE7-190E-4140-9491-53F6D01C4010}" srcOrd="0" destOrd="0" presId="urn:microsoft.com/office/officeart/2005/8/layout/vList2"/>
    <dgm:cxn modelId="{89E8C8DA-D0CA-41FB-99B0-6F2BB3D811DF}" type="presOf" srcId="{69AEED1A-B915-47E2-9B6A-E4EDEC9FABD1}" destId="{F81CFBB1-A779-4E77-BC8E-825BFE83D88E}" srcOrd="0" destOrd="0" presId="urn:microsoft.com/office/officeart/2005/8/layout/vList2"/>
    <dgm:cxn modelId="{17A67F47-ECD1-461B-BB6C-6DE7EA752630}" srcId="{8CD29CA3-983F-4DC8-9F86-9D1FEB414B33}" destId="{504C3B1B-A577-47CD-B2A5-1298454B0760}" srcOrd="4" destOrd="0" parTransId="{2F293066-EF2D-4593-9D47-066228B3A7FD}" sibTransId="{148D4768-141B-46A1-97AF-7258CCA02B0B}"/>
    <dgm:cxn modelId="{D3F13715-4B56-4813-8496-1BA070DF590A}" srcId="{8CD29CA3-983F-4DC8-9F86-9D1FEB414B33}" destId="{D7E740C8-DA22-4D5A-BCE2-C744E1EB6E8C}" srcOrd="2" destOrd="0" parTransId="{6AD3867D-558C-473C-A00F-1C010B80F116}" sibTransId="{35D42C00-FB21-47AB-A270-A0BD43F0EC67}"/>
    <dgm:cxn modelId="{41DBFAE9-A18A-41B7-86B2-A9A43BD009D6}" srcId="{8CD29CA3-983F-4DC8-9F86-9D1FEB414B33}" destId="{69AEED1A-B915-47E2-9B6A-E4EDEC9FABD1}" srcOrd="0" destOrd="0" parTransId="{8CDE73CD-1719-41E0-AA85-93267E825C81}" sibTransId="{A5E65523-732B-4C1A-87F7-1C3FBAF90FBC}"/>
    <dgm:cxn modelId="{4FB55053-6234-4DC3-9FD8-537007A2C25C}" type="presOf" srcId="{D7E740C8-DA22-4D5A-BCE2-C744E1EB6E8C}" destId="{B209DED1-4A14-4233-A73A-C5D151F7A3DB}" srcOrd="0" destOrd="0" presId="urn:microsoft.com/office/officeart/2005/8/layout/vList2"/>
    <dgm:cxn modelId="{EA534D5D-CA7F-45D2-A404-4E9E7BCA81AD}" type="presOf" srcId="{8CD29CA3-983F-4DC8-9F86-9D1FEB414B33}" destId="{7FD9A938-EEEF-47D2-AD40-C4E671621F6C}" srcOrd="0" destOrd="0" presId="urn:microsoft.com/office/officeart/2005/8/layout/vList2"/>
    <dgm:cxn modelId="{44150467-4316-416D-9487-0B25C0E1185F}" srcId="{8CD29CA3-983F-4DC8-9F86-9D1FEB414B33}" destId="{8667E423-1C73-4DE3-9C7F-D9B7A6839F66}" srcOrd="1" destOrd="0" parTransId="{0EDB8EDE-97FD-4C55-903F-23CF822AD0D4}" sibTransId="{230BA841-2613-41D1-B421-B6414EA04326}"/>
    <dgm:cxn modelId="{96467712-CA7D-44EE-BFD6-D93838C2882F}" srcId="{8CD29CA3-983F-4DC8-9F86-9D1FEB414B33}" destId="{3A508B25-D5B9-462D-9803-3BF1C68106A0}" srcOrd="3" destOrd="0" parTransId="{4130FDC0-08AA-443D-8592-B9380CDD91C5}" sibTransId="{027A18D0-3AA8-4DE4-975E-7280C5D51DB1}"/>
    <dgm:cxn modelId="{93B6BE63-D973-4533-A061-3B0C7E2E7D80}" type="presOf" srcId="{504C3B1B-A577-47CD-B2A5-1298454B0760}" destId="{8A450E0C-179A-4FAC-9D55-5197355D5501}" srcOrd="0" destOrd="0" presId="urn:microsoft.com/office/officeart/2005/8/layout/vList2"/>
    <dgm:cxn modelId="{9305A4AD-BE12-48BF-8CB0-1B77CDF40294}" type="presParOf" srcId="{7FD9A938-EEEF-47D2-AD40-C4E671621F6C}" destId="{F81CFBB1-A779-4E77-BC8E-825BFE83D88E}" srcOrd="0" destOrd="0" presId="urn:microsoft.com/office/officeart/2005/8/layout/vList2"/>
    <dgm:cxn modelId="{FE50380A-5D12-4C83-A6FF-8E360AC2C34D}" type="presParOf" srcId="{7FD9A938-EEEF-47D2-AD40-C4E671621F6C}" destId="{08D75595-BFAE-4146-94CB-9BB9F0ADBBB7}" srcOrd="1" destOrd="0" presId="urn:microsoft.com/office/officeart/2005/8/layout/vList2"/>
    <dgm:cxn modelId="{09D4BECA-821E-4B11-AE9B-093511916259}" type="presParOf" srcId="{7FD9A938-EEEF-47D2-AD40-C4E671621F6C}" destId="{C9021CE7-190E-4140-9491-53F6D01C4010}" srcOrd="2" destOrd="0" presId="urn:microsoft.com/office/officeart/2005/8/layout/vList2"/>
    <dgm:cxn modelId="{14E70FF2-3E27-4FF9-85A0-10574FD5721A}" type="presParOf" srcId="{7FD9A938-EEEF-47D2-AD40-C4E671621F6C}" destId="{AF37CB7F-AF4C-496C-9E8B-9F68342C5A19}" srcOrd="3" destOrd="0" presId="urn:microsoft.com/office/officeart/2005/8/layout/vList2"/>
    <dgm:cxn modelId="{092C5D6B-4E71-41B0-9E34-D1B60CC28C38}" type="presParOf" srcId="{7FD9A938-EEEF-47D2-AD40-C4E671621F6C}" destId="{B209DED1-4A14-4233-A73A-C5D151F7A3DB}" srcOrd="4" destOrd="0" presId="urn:microsoft.com/office/officeart/2005/8/layout/vList2"/>
    <dgm:cxn modelId="{29BD89DE-A904-4524-AC72-55D234BB964F}" type="presParOf" srcId="{7FD9A938-EEEF-47D2-AD40-C4E671621F6C}" destId="{A5BEAF0B-BF52-43CE-B41A-10B6184002AA}" srcOrd="5" destOrd="0" presId="urn:microsoft.com/office/officeart/2005/8/layout/vList2"/>
    <dgm:cxn modelId="{792BD74E-7A21-42A8-9272-A779E1F99BFD}" type="presParOf" srcId="{7FD9A938-EEEF-47D2-AD40-C4E671621F6C}" destId="{BF81E4B7-5A23-423E-8E74-910C6D8E5E17}" srcOrd="6" destOrd="0" presId="urn:microsoft.com/office/officeart/2005/8/layout/vList2"/>
    <dgm:cxn modelId="{D9D1FAF1-88B7-4D9A-83DF-E28D2C82F448}" type="presParOf" srcId="{7FD9A938-EEEF-47D2-AD40-C4E671621F6C}" destId="{D7EC916F-8DA9-4A8A-9C09-F26B878614F6}" srcOrd="7" destOrd="0" presId="urn:microsoft.com/office/officeart/2005/8/layout/vList2"/>
    <dgm:cxn modelId="{9D0BC5A6-64A6-4D5C-BBCD-38196BBA6EB8}" type="presParOf" srcId="{7FD9A938-EEEF-47D2-AD40-C4E671621F6C}" destId="{8A450E0C-179A-4FAC-9D55-5197355D5501}" srcOrd="8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ACC1C592-5B27-4C7E-BA46-14C68A3BB70F}" type="doc">
      <dgm:prSet loTypeId="urn:microsoft.com/office/officeart/2005/8/layout/hProcess9" loCatId="process" qsTypeId="urn:microsoft.com/office/officeart/2005/8/quickstyle/simple1" qsCatId="simple" csTypeId="urn:microsoft.com/office/officeart/2005/8/colors/colorful2" csCatId="colorful" phldr="1"/>
      <dgm:spPr/>
    </dgm:pt>
    <dgm:pt modelId="{B459E121-CE4E-4904-8F11-AAC91BB962B5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Ambiente de discussão das prioridades é o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</a:t>
          </a:r>
          <a:r>
            <a:rPr lang="pt-BR" sz="2000" b="1" dirty="0" smtClean="0"/>
            <a:t>comitê de bacia</a:t>
          </a:r>
          <a:endParaRPr lang="pt-BR" sz="1600" b="1" dirty="0"/>
        </a:p>
      </dgm:t>
    </dgm:pt>
    <dgm:pt modelId="{4FF8BAC0-E0CD-407E-B0B2-ACE6557E2334}" type="parTrans" cxnId="{2EF547D1-A9A0-4FB9-A3EB-C7EA4E2BAA6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A3A5861F-A7A0-4818-8015-DCC22E96C7E5}" type="sibTrans" cxnId="{2EF547D1-A9A0-4FB9-A3EB-C7EA4E2BAA6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A4626497-1884-4469-8AF3-EE32441F8C7B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 </a:t>
          </a:r>
          <a:r>
            <a:rPr lang="pt-BR" sz="2000" b="1" dirty="0" smtClean="0"/>
            <a:t>CBH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a manifestação </a:t>
          </a:r>
          <a:r>
            <a:rPr lang="pt-BR" sz="1800" b="1" dirty="0" smtClean="0"/>
            <a:t>pluralista e descentralizada</a:t>
          </a:r>
          <a:r>
            <a:rPr lang="pt-BR" sz="1600" dirty="0" smtClean="0"/>
            <a:t>: diversos interesses setoriais e difusos atuantes na bacia</a:t>
          </a:r>
          <a:endParaRPr lang="pt-BR" sz="1600" dirty="0"/>
        </a:p>
      </dgm:t>
    </dgm:pt>
    <dgm:pt modelId="{3C33F735-875F-40DB-958F-2D3F8384CCD5}" type="parTrans" cxnId="{DAA56448-BCBE-44BA-9F29-37053938A4D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9A536ECC-30C3-48F8-B185-987EC81EE07D}" type="sibTrans" cxnId="{DAA56448-BCBE-44BA-9F29-37053938A4D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D18B4522-089D-4C77-8181-CF522200E09C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b="1" dirty="0" smtClean="0"/>
            <a:t>Res/CNRH </a:t>
          </a:r>
          <a:r>
            <a:rPr lang="pt-BR" sz="1600" dirty="0" smtClean="0"/>
            <a:t>- estabeleça diretrizes gerais para processo de </a:t>
          </a:r>
          <a:r>
            <a:rPr lang="pt-BR" sz="1600" dirty="0" err="1" smtClean="0"/>
            <a:t>pactuação</a:t>
          </a:r>
          <a:r>
            <a:rPr lang="pt-BR" sz="1600" dirty="0" smtClean="0"/>
            <a:t> e adoção de critérios mínimos de ponderação</a:t>
          </a:r>
          <a:endParaRPr lang="pt-BR" sz="1600" dirty="0"/>
        </a:p>
      </dgm:t>
    </dgm:pt>
    <dgm:pt modelId="{5365FA40-E787-4C11-BD42-0FEF8F9BCEDA}" type="parTrans" cxnId="{4D42B717-7EA8-4626-AF79-F908F82F1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F96AEC50-1C47-4D69-97E6-9AE46B0BEB61}" type="sibTrans" cxnId="{4D42B717-7EA8-4626-AF79-F908F82F17B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83CE08AE-1D2A-474E-97E5-88983ACDF807}">
      <dgm:prSet phldrT="[Texto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600" dirty="0" smtClean="0"/>
            <a:t>processo de </a:t>
          </a:r>
          <a:r>
            <a:rPr lang="pt-BR" sz="1800" b="1" dirty="0" err="1" smtClean="0"/>
            <a:t>pactuação</a:t>
          </a:r>
          <a:r>
            <a:rPr lang="pt-BR" sz="1600" dirty="0" smtClean="0"/>
            <a:t> e adoção de </a:t>
          </a:r>
          <a:r>
            <a:rPr lang="pt-BR" sz="1600" b="1" dirty="0" smtClean="0"/>
            <a:t>critérios mínimos de ponderação</a:t>
          </a:r>
          <a:r>
            <a:rPr lang="pt-BR" sz="1600" dirty="0" smtClean="0"/>
            <a:t>, tanto para outorga como suas revisões</a:t>
          </a:r>
          <a:endParaRPr lang="pt-BR" sz="1600" dirty="0"/>
        </a:p>
      </dgm:t>
    </dgm:pt>
    <dgm:pt modelId="{13B0146D-57B9-4DF9-97E3-992EFC99B58D}" type="parTrans" cxnId="{CFA3E885-F438-457A-A48A-2A41E5A96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24632533-12D1-431E-AE31-2C4FF5EFD95C}" type="sibTrans" cxnId="{CFA3E885-F438-457A-A48A-2A41E5A96C8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2400"/>
        </a:p>
      </dgm:t>
    </dgm:pt>
    <dgm:pt modelId="{7F724795-4AE5-4D6C-B7C2-235A411B190F}" type="pres">
      <dgm:prSet presAssocID="{ACC1C592-5B27-4C7E-BA46-14C68A3BB70F}" presName="CompostProcess" presStyleCnt="0">
        <dgm:presLayoutVars>
          <dgm:dir/>
          <dgm:resizeHandles val="exact"/>
        </dgm:presLayoutVars>
      </dgm:prSet>
      <dgm:spPr/>
    </dgm:pt>
    <dgm:pt modelId="{11488809-CF72-4392-B351-9F80B3C6AF72}" type="pres">
      <dgm:prSet presAssocID="{ACC1C592-5B27-4C7E-BA46-14C68A3BB70F}" presName="arrow" presStyleLbl="bgShp" presStyleIdx="0" presStyleCnt="1" custScaleX="92157" custScaleY="80000" custLinFactNeighborY="10455"/>
      <dgm:spPr/>
      <dgm:t>
        <a:bodyPr/>
        <a:lstStyle/>
        <a:p>
          <a:endParaRPr lang="pt-BR"/>
        </a:p>
      </dgm:t>
    </dgm:pt>
    <dgm:pt modelId="{4E1542C2-5979-43F0-BE8E-4CEDF7F1DCA8}" type="pres">
      <dgm:prSet presAssocID="{ACC1C592-5B27-4C7E-BA46-14C68A3BB70F}" presName="linearProcess" presStyleCnt="0"/>
      <dgm:spPr/>
    </dgm:pt>
    <dgm:pt modelId="{44256A6A-7AED-43B2-A01F-014B6B87DCD9}" type="pres">
      <dgm:prSet presAssocID="{B459E121-CE4E-4904-8F11-AAC91BB962B5}" presName="textNode" presStyleLbl="node1" presStyleIdx="0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26AA439-EA03-4CE8-9A28-2AD729A72254}" type="pres">
      <dgm:prSet presAssocID="{A3A5861F-A7A0-4818-8015-DCC22E96C7E5}" presName="sibTrans" presStyleCnt="0"/>
      <dgm:spPr/>
    </dgm:pt>
    <dgm:pt modelId="{968B06FC-3DD9-43F2-9AB1-4507A9CC5005}" type="pres">
      <dgm:prSet presAssocID="{A4626497-1884-4469-8AF3-EE32441F8C7B}" presName="textNode" presStyleLbl="node1" presStyleIdx="1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9AD0CDE-D09A-4D90-8BD6-8896A5E844C7}" type="pres">
      <dgm:prSet presAssocID="{9A536ECC-30C3-48F8-B185-987EC81EE07D}" presName="sibTrans" presStyleCnt="0"/>
      <dgm:spPr/>
    </dgm:pt>
    <dgm:pt modelId="{124AFDE0-CC61-4C73-9292-BD09ED040F47}" type="pres">
      <dgm:prSet presAssocID="{D18B4522-089D-4C77-8181-CF522200E09C}" presName="textNode" presStyleLbl="node1" presStyleIdx="2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95E8FF8-A83D-42C7-B72F-008B71E8F379}" type="pres">
      <dgm:prSet presAssocID="{F96AEC50-1C47-4D69-97E6-9AE46B0BEB61}" presName="sibTrans" presStyleCnt="0"/>
      <dgm:spPr/>
    </dgm:pt>
    <dgm:pt modelId="{4346B6A3-3278-4966-A56E-F5A4FB0D88E1}" type="pres">
      <dgm:prSet presAssocID="{83CE08AE-1D2A-474E-97E5-88983ACDF807}" presName="textNode" presStyleLbl="node1" presStyleIdx="3" presStyleCnt="4" custScaleY="153636" custLinFactNeighborY="184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C074E93-C92E-4F51-A1D6-13ABDF2EC439}" type="presOf" srcId="{D18B4522-089D-4C77-8181-CF522200E09C}" destId="{124AFDE0-CC61-4C73-9292-BD09ED040F47}" srcOrd="0" destOrd="0" presId="urn:microsoft.com/office/officeart/2005/8/layout/hProcess9"/>
    <dgm:cxn modelId="{9BD23C0F-BDDB-4FC4-8044-35B878ED4ECE}" type="presOf" srcId="{83CE08AE-1D2A-474E-97E5-88983ACDF807}" destId="{4346B6A3-3278-4966-A56E-F5A4FB0D88E1}" srcOrd="0" destOrd="0" presId="urn:microsoft.com/office/officeart/2005/8/layout/hProcess9"/>
    <dgm:cxn modelId="{A11F235C-1A22-4E05-9800-30278C4AB09E}" type="presOf" srcId="{B459E121-CE4E-4904-8F11-AAC91BB962B5}" destId="{44256A6A-7AED-43B2-A01F-014B6B87DCD9}" srcOrd="0" destOrd="0" presId="urn:microsoft.com/office/officeart/2005/8/layout/hProcess9"/>
    <dgm:cxn modelId="{D0F88EA3-563C-4A5E-BE08-E7C08424E4E7}" type="presOf" srcId="{A4626497-1884-4469-8AF3-EE32441F8C7B}" destId="{968B06FC-3DD9-43F2-9AB1-4507A9CC5005}" srcOrd="0" destOrd="0" presId="urn:microsoft.com/office/officeart/2005/8/layout/hProcess9"/>
    <dgm:cxn modelId="{D3FCFC2F-8AA9-42C6-807B-5C6490E3F92B}" type="presOf" srcId="{ACC1C592-5B27-4C7E-BA46-14C68A3BB70F}" destId="{7F724795-4AE5-4D6C-B7C2-235A411B190F}" srcOrd="0" destOrd="0" presId="urn:microsoft.com/office/officeart/2005/8/layout/hProcess9"/>
    <dgm:cxn modelId="{2EF547D1-A9A0-4FB9-A3EB-C7EA4E2BAA67}" srcId="{ACC1C592-5B27-4C7E-BA46-14C68A3BB70F}" destId="{B459E121-CE4E-4904-8F11-AAC91BB962B5}" srcOrd="0" destOrd="0" parTransId="{4FF8BAC0-E0CD-407E-B0B2-ACE6557E2334}" sibTransId="{A3A5861F-A7A0-4818-8015-DCC22E96C7E5}"/>
    <dgm:cxn modelId="{DAA56448-BCBE-44BA-9F29-37053938A4DC}" srcId="{ACC1C592-5B27-4C7E-BA46-14C68A3BB70F}" destId="{A4626497-1884-4469-8AF3-EE32441F8C7B}" srcOrd="1" destOrd="0" parTransId="{3C33F735-875F-40DB-958F-2D3F8384CCD5}" sibTransId="{9A536ECC-30C3-48F8-B185-987EC81EE07D}"/>
    <dgm:cxn modelId="{4D42B717-7EA8-4626-AF79-F908F82F17BD}" srcId="{ACC1C592-5B27-4C7E-BA46-14C68A3BB70F}" destId="{D18B4522-089D-4C77-8181-CF522200E09C}" srcOrd="2" destOrd="0" parTransId="{5365FA40-E787-4C11-BD42-0FEF8F9BCEDA}" sibTransId="{F96AEC50-1C47-4D69-97E6-9AE46B0BEB61}"/>
    <dgm:cxn modelId="{CFA3E885-F438-457A-A48A-2A41E5A96C85}" srcId="{ACC1C592-5B27-4C7E-BA46-14C68A3BB70F}" destId="{83CE08AE-1D2A-474E-97E5-88983ACDF807}" srcOrd="3" destOrd="0" parTransId="{13B0146D-57B9-4DF9-97E3-992EFC99B58D}" sibTransId="{24632533-12D1-431E-AE31-2C4FF5EFD95C}"/>
    <dgm:cxn modelId="{8D6966FA-CC89-4C3C-A40E-D976AA9FA574}" type="presParOf" srcId="{7F724795-4AE5-4D6C-B7C2-235A411B190F}" destId="{11488809-CF72-4392-B351-9F80B3C6AF72}" srcOrd="0" destOrd="0" presId="urn:microsoft.com/office/officeart/2005/8/layout/hProcess9"/>
    <dgm:cxn modelId="{92E01EFE-3236-4AC0-B016-FF523A6EED5B}" type="presParOf" srcId="{7F724795-4AE5-4D6C-B7C2-235A411B190F}" destId="{4E1542C2-5979-43F0-BE8E-4CEDF7F1DCA8}" srcOrd="1" destOrd="0" presId="urn:microsoft.com/office/officeart/2005/8/layout/hProcess9"/>
    <dgm:cxn modelId="{C61E012B-842A-4043-8A09-698215A9DACE}" type="presParOf" srcId="{4E1542C2-5979-43F0-BE8E-4CEDF7F1DCA8}" destId="{44256A6A-7AED-43B2-A01F-014B6B87DCD9}" srcOrd="0" destOrd="0" presId="urn:microsoft.com/office/officeart/2005/8/layout/hProcess9"/>
    <dgm:cxn modelId="{98E57729-9E26-4992-8ADF-DE99CBF1F63D}" type="presParOf" srcId="{4E1542C2-5979-43F0-BE8E-4CEDF7F1DCA8}" destId="{A26AA439-EA03-4CE8-9A28-2AD729A72254}" srcOrd="1" destOrd="0" presId="urn:microsoft.com/office/officeart/2005/8/layout/hProcess9"/>
    <dgm:cxn modelId="{178D56F8-805B-4C18-A556-0B4369F91C25}" type="presParOf" srcId="{4E1542C2-5979-43F0-BE8E-4CEDF7F1DCA8}" destId="{968B06FC-3DD9-43F2-9AB1-4507A9CC5005}" srcOrd="2" destOrd="0" presId="urn:microsoft.com/office/officeart/2005/8/layout/hProcess9"/>
    <dgm:cxn modelId="{8D820B1F-270C-45F9-835E-A640BE4FB352}" type="presParOf" srcId="{4E1542C2-5979-43F0-BE8E-4CEDF7F1DCA8}" destId="{89AD0CDE-D09A-4D90-8BD6-8896A5E844C7}" srcOrd="3" destOrd="0" presId="urn:microsoft.com/office/officeart/2005/8/layout/hProcess9"/>
    <dgm:cxn modelId="{7D8C8B4C-3E8E-4F11-9D78-973985A0E7D1}" type="presParOf" srcId="{4E1542C2-5979-43F0-BE8E-4CEDF7F1DCA8}" destId="{124AFDE0-CC61-4C73-9292-BD09ED040F47}" srcOrd="4" destOrd="0" presId="urn:microsoft.com/office/officeart/2005/8/layout/hProcess9"/>
    <dgm:cxn modelId="{5A880423-5531-4053-AE66-797235DD4DE5}" type="presParOf" srcId="{4E1542C2-5979-43F0-BE8E-4CEDF7F1DCA8}" destId="{E95E8FF8-A83D-42C7-B72F-008B71E8F379}" srcOrd="5" destOrd="0" presId="urn:microsoft.com/office/officeart/2005/8/layout/hProcess9"/>
    <dgm:cxn modelId="{710D53EB-4177-4BB0-B2DD-03B19A68CB4E}" type="presParOf" srcId="{4E1542C2-5979-43F0-BE8E-4CEDF7F1DCA8}" destId="{4346B6A3-3278-4966-A56E-F5A4FB0D88E1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B2B1CD-2A14-4C37-9285-91F80D8F2DF8}" type="doc">
      <dgm:prSet loTypeId="urn:microsoft.com/office/officeart/2005/8/layout/radial4" loCatId="relationship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pt-BR"/>
        </a:p>
      </dgm:t>
    </dgm:pt>
    <dgm:pt modelId="{BB09804D-52FA-4BFF-B1A9-1A0687FC062F}">
      <dgm:prSet phldrT="[Texto]" custT="1"/>
      <dgm:spPr/>
      <dgm:t>
        <a:bodyPr/>
        <a:lstStyle/>
        <a:p>
          <a:r>
            <a:rPr lang="pt-BR" sz="1800" b="1" dirty="0" smtClean="0"/>
            <a:t>características mais específicas de cada setor e tipo de uso a ser ponderado</a:t>
          </a:r>
          <a:endParaRPr lang="pt-BR" sz="1800" b="1" dirty="0"/>
        </a:p>
      </dgm:t>
    </dgm:pt>
    <dgm:pt modelId="{6A3D1025-29E4-4462-ABAB-547877116DEC}" type="parTrans" cxnId="{09962B6B-F4E1-44E9-8938-01B5AFF0F594}">
      <dgm:prSet/>
      <dgm:spPr/>
      <dgm:t>
        <a:bodyPr/>
        <a:lstStyle/>
        <a:p>
          <a:endParaRPr lang="pt-BR" sz="5400" b="1">
            <a:solidFill>
              <a:schemeClr val="bg1"/>
            </a:solidFill>
          </a:endParaRPr>
        </a:p>
      </dgm:t>
    </dgm:pt>
    <dgm:pt modelId="{582A23BE-319F-416A-B427-DB9D53103F94}" type="sibTrans" cxnId="{09962B6B-F4E1-44E9-8938-01B5AFF0F594}">
      <dgm:prSet/>
      <dgm:spPr/>
      <dgm:t>
        <a:bodyPr/>
        <a:lstStyle/>
        <a:p>
          <a:endParaRPr lang="pt-BR" sz="5400" b="1">
            <a:solidFill>
              <a:schemeClr val="bg1"/>
            </a:solidFill>
          </a:endParaRPr>
        </a:p>
      </dgm:t>
    </dgm:pt>
    <dgm:pt modelId="{8A17913D-1D70-4382-B0DA-84A8D9388DA5}">
      <dgm:prSet phldrT="[Texto]" custT="1"/>
      <dgm:spPr/>
      <dgm:t>
        <a:bodyPr/>
        <a:lstStyle/>
        <a:p>
          <a:r>
            <a:rPr lang="pt-BR" sz="1800" b="1" dirty="0" smtClean="0"/>
            <a:t>dados setoriais originários dos planos setoriais</a:t>
          </a:r>
          <a:endParaRPr lang="pt-BR" sz="1800" b="1" dirty="0"/>
        </a:p>
      </dgm:t>
    </dgm:pt>
    <dgm:pt modelId="{1194D35D-23A1-4F91-ADD9-E83D0F03E2A0}" type="parTrans" cxnId="{23FA968E-E322-4D4C-A6DF-596F6A0A2BF9}">
      <dgm:prSet/>
      <dgm:spPr/>
      <dgm:t>
        <a:bodyPr/>
        <a:lstStyle/>
        <a:p>
          <a:endParaRPr lang="pt-BR" sz="5400" b="1">
            <a:solidFill>
              <a:schemeClr val="bg1"/>
            </a:solidFill>
          </a:endParaRPr>
        </a:p>
      </dgm:t>
    </dgm:pt>
    <dgm:pt modelId="{3FDB93ED-BDF0-47D0-9A6D-59DB5BCE2A1B}" type="sibTrans" cxnId="{23FA968E-E322-4D4C-A6DF-596F6A0A2BF9}">
      <dgm:prSet/>
      <dgm:spPr/>
      <dgm:t>
        <a:bodyPr/>
        <a:lstStyle/>
        <a:p>
          <a:endParaRPr lang="pt-BR" sz="5400" b="1">
            <a:solidFill>
              <a:schemeClr val="bg1"/>
            </a:solidFill>
          </a:endParaRPr>
        </a:p>
      </dgm:t>
    </dgm:pt>
    <dgm:pt modelId="{92F7BBD6-5DB9-47B0-817E-D994E7CFE23D}">
      <dgm:prSet phldrT="[Texto]" custT="1"/>
      <dgm:spPr/>
      <dgm:t>
        <a:bodyPr/>
        <a:lstStyle/>
        <a:p>
          <a:pPr marL="0" indent="0"/>
          <a:r>
            <a:rPr lang="pt-BR" sz="1800" b="1" dirty="0" smtClean="0"/>
            <a:t>necessidade de compatibilização das vazões de referência em bacias compartilhadas</a:t>
          </a:r>
          <a:endParaRPr lang="pt-BR" sz="1800" b="1" dirty="0"/>
        </a:p>
      </dgm:t>
    </dgm:pt>
    <dgm:pt modelId="{F49AAEB8-F744-4438-920A-7F89E3B060C5}" type="parTrans" cxnId="{A6E2F6BC-EBD9-4D41-ADCD-33E8CC1B5AF3}">
      <dgm:prSet/>
      <dgm:spPr/>
      <dgm:t>
        <a:bodyPr/>
        <a:lstStyle/>
        <a:p>
          <a:endParaRPr lang="pt-BR" sz="5400" b="1">
            <a:solidFill>
              <a:schemeClr val="bg1"/>
            </a:solidFill>
          </a:endParaRPr>
        </a:p>
      </dgm:t>
    </dgm:pt>
    <dgm:pt modelId="{2159E6AD-6160-49B8-89B5-4F9CA4A455C0}" type="sibTrans" cxnId="{A6E2F6BC-EBD9-4D41-ADCD-33E8CC1B5AF3}">
      <dgm:prSet/>
      <dgm:spPr/>
      <dgm:t>
        <a:bodyPr/>
        <a:lstStyle/>
        <a:p>
          <a:endParaRPr lang="pt-BR" sz="5400" b="1">
            <a:solidFill>
              <a:schemeClr val="bg1"/>
            </a:solidFill>
          </a:endParaRPr>
        </a:p>
      </dgm:t>
    </dgm:pt>
    <dgm:pt modelId="{B648EAFC-A47B-4A4E-A1AF-5FA7F2E7F9CE}">
      <dgm:prSet phldrT="[Texto]" custT="1"/>
      <dgm:spPr/>
      <dgm:t>
        <a:bodyPr/>
        <a:lstStyle/>
        <a:p>
          <a:r>
            <a:rPr lang="pt-BR" sz="2400" b="1" dirty="0" smtClean="0"/>
            <a:t>Prioridades</a:t>
          </a:r>
          <a:endParaRPr lang="pt-BR" sz="2400" b="1" dirty="0"/>
        </a:p>
      </dgm:t>
    </dgm:pt>
    <dgm:pt modelId="{0AE0D0F1-5B25-464F-87FA-866AF6DED778}" type="parTrans" cxnId="{464644E1-7B67-4E60-8510-E074A6E30FAF}">
      <dgm:prSet/>
      <dgm:spPr/>
      <dgm:t>
        <a:bodyPr/>
        <a:lstStyle/>
        <a:p>
          <a:endParaRPr lang="pt-BR" sz="2400"/>
        </a:p>
      </dgm:t>
    </dgm:pt>
    <dgm:pt modelId="{ADD5C1F2-5E83-4511-9D8C-A6790DCBE797}" type="sibTrans" cxnId="{464644E1-7B67-4E60-8510-E074A6E30FAF}">
      <dgm:prSet/>
      <dgm:spPr/>
      <dgm:t>
        <a:bodyPr/>
        <a:lstStyle/>
        <a:p>
          <a:endParaRPr lang="pt-BR" sz="2400"/>
        </a:p>
      </dgm:t>
    </dgm:pt>
    <dgm:pt modelId="{9137A48D-0B70-47CC-A65F-F6CE1211E8BD}" type="pres">
      <dgm:prSet presAssocID="{8EB2B1CD-2A14-4C37-9285-91F80D8F2DF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B25DB99-3EA5-483D-8FE4-3182ECE87AC1}" type="pres">
      <dgm:prSet presAssocID="{B648EAFC-A47B-4A4E-A1AF-5FA7F2E7F9CE}" presName="centerShape" presStyleLbl="node0" presStyleIdx="0" presStyleCnt="1" custScaleX="146482" custScaleY="110814"/>
      <dgm:spPr/>
      <dgm:t>
        <a:bodyPr/>
        <a:lstStyle/>
        <a:p>
          <a:endParaRPr lang="pt-BR"/>
        </a:p>
      </dgm:t>
    </dgm:pt>
    <dgm:pt modelId="{3DF782D1-FB1C-4148-9ABE-3B540C0B9ECD}" type="pres">
      <dgm:prSet presAssocID="{6A3D1025-29E4-4462-ABAB-547877116DEC}" presName="parTrans" presStyleLbl="bgSibTrans2D1" presStyleIdx="0" presStyleCnt="3"/>
      <dgm:spPr/>
      <dgm:t>
        <a:bodyPr/>
        <a:lstStyle/>
        <a:p>
          <a:endParaRPr lang="pt-BR"/>
        </a:p>
      </dgm:t>
    </dgm:pt>
    <dgm:pt modelId="{1F9B68C6-D817-4537-A0B6-8C9CD61FD483}" type="pres">
      <dgm:prSet presAssocID="{BB09804D-52FA-4BFF-B1A9-1A0687FC062F}" presName="node" presStyleLbl="node1" presStyleIdx="0" presStyleCnt="3" custScaleX="173799" custRadScaleRad="158388" custRadScaleInc="-61878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3D3254B-0B87-49C7-8317-11A35A9DEF6C}" type="pres">
      <dgm:prSet presAssocID="{1194D35D-23A1-4F91-ADD9-E83D0F03E2A0}" presName="parTrans" presStyleLbl="bgSibTrans2D1" presStyleIdx="1" presStyleCnt="3" custLinFactNeighborX="-25817" custLinFactNeighborY="39876" custRadScaleRad="200025" custRadScaleInc="-2147483648"/>
      <dgm:spPr/>
      <dgm:t>
        <a:bodyPr/>
        <a:lstStyle/>
        <a:p>
          <a:endParaRPr lang="pt-BR"/>
        </a:p>
      </dgm:t>
    </dgm:pt>
    <dgm:pt modelId="{0D4D2D6C-5F39-474C-8050-C99C39F5067F}" type="pres">
      <dgm:prSet presAssocID="{8A17913D-1D70-4382-B0DA-84A8D9388DA5}" presName="node" presStyleLbl="node1" presStyleIdx="1" presStyleCnt="3" custScaleX="221959" custScaleY="59383" custRadScaleRad="105470" custRadScaleInc="-9909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6D8C90D-1E09-4DED-B55E-BEC3F531C5FE}" type="pres">
      <dgm:prSet presAssocID="{F49AAEB8-F744-4438-920A-7F89E3B060C5}" presName="parTrans" presStyleLbl="bgSibTrans2D1" presStyleIdx="2" presStyleCnt="3"/>
      <dgm:spPr/>
      <dgm:t>
        <a:bodyPr/>
        <a:lstStyle/>
        <a:p>
          <a:endParaRPr lang="pt-BR"/>
        </a:p>
      </dgm:t>
    </dgm:pt>
    <dgm:pt modelId="{776257A7-9B55-4D5F-B064-069FB07D856A}" type="pres">
      <dgm:prSet presAssocID="{92F7BBD6-5DB9-47B0-817E-D994E7CFE23D}" presName="node" presStyleLbl="node1" presStyleIdx="2" presStyleCnt="3" custScaleX="184573" custScaleY="119535" custRadScaleRad="152342" custRadScaleInc="4381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0B7338B-3308-44EB-BEBE-3848515D4D39}" type="presOf" srcId="{92F7BBD6-5DB9-47B0-817E-D994E7CFE23D}" destId="{776257A7-9B55-4D5F-B064-069FB07D856A}" srcOrd="0" destOrd="0" presId="urn:microsoft.com/office/officeart/2005/8/layout/radial4"/>
    <dgm:cxn modelId="{8F3A89B4-E28D-41E7-A469-269BC02E91EC}" type="presOf" srcId="{8A17913D-1D70-4382-B0DA-84A8D9388DA5}" destId="{0D4D2D6C-5F39-474C-8050-C99C39F5067F}" srcOrd="0" destOrd="0" presId="urn:microsoft.com/office/officeart/2005/8/layout/radial4"/>
    <dgm:cxn modelId="{E664B83D-ED35-430A-B0F2-A2E24D4BA9F3}" type="presOf" srcId="{BB09804D-52FA-4BFF-B1A9-1A0687FC062F}" destId="{1F9B68C6-D817-4537-A0B6-8C9CD61FD483}" srcOrd="0" destOrd="0" presId="urn:microsoft.com/office/officeart/2005/8/layout/radial4"/>
    <dgm:cxn modelId="{21BC6E7E-FB85-4DF1-92D4-E12DED4C18E1}" type="presOf" srcId="{B648EAFC-A47B-4A4E-A1AF-5FA7F2E7F9CE}" destId="{3B25DB99-3EA5-483D-8FE4-3182ECE87AC1}" srcOrd="0" destOrd="0" presId="urn:microsoft.com/office/officeart/2005/8/layout/radial4"/>
    <dgm:cxn modelId="{6A674713-373D-413F-B144-99857569A79E}" type="presOf" srcId="{F49AAEB8-F744-4438-920A-7F89E3B060C5}" destId="{A6D8C90D-1E09-4DED-B55E-BEC3F531C5FE}" srcOrd="0" destOrd="0" presId="urn:microsoft.com/office/officeart/2005/8/layout/radial4"/>
    <dgm:cxn modelId="{A6E2F6BC-EBD9-4D41-ADCD-33E8CC1B5AF3}" srcId="{B648EAFC-A47B-4A4E-A1AF-5FA7F2E7F9CE}" destId="{92F7BBD6-5DB9-47B0-817E-D994E7CFE23D}" srcOrd="2" destOrd="0" parTransId="{F49AAEB8-F744-4438-920A-7F89E3B060C5}" sibTransId="{2159E6AD-6160-49B8-89B5-4F9CA4A455C0}"/>
    <dgm:cxn modelId="{E9C55C89-87CF-40D5-B49A-622B44B21271}" type="presOf" srcId="{1194D35D-23A1-4F91-ADD9-E83D0F03E2A0}" destId="{43D3254B-0B87-49C7-8317-11A35A9DEF6C}" srcOrd="0" destOrd="0" presId="urn:microsoft.com/office/officeart/2005/8/layout/radial4"/>
    <dgm:cxn modelId="{464644E1-7B67-4E60-8510-E074A6E30FAF}" srcId="{8EB2B1CD-2A14-4C37-9285-91F80D8F2DF8}" destId="{B648EAFC-A47B-4A4E-A1AF-5FA7F2E7F9CE}" srcOrd="0" destOrd="0" parTransId="{0AE0D0F1-5B25-464F-87FA-866AF6DED778}" sibTransId="{ADD5C1F2-5E83-4511-9D8C-A6790DCBE797}"/>
    <dgm:cxn modelId="{23FA968E-E322-4D4C-A6DF-596F6A0A2BF9}" srcId="{B648EAFC-A47B-4A4E-A1AF-5FA7F2E7F9CE}" destId="{8A17913D-1D70-4382-B0DA-84A8D9388DA5}" srcOrd="1" destOrd="0" parTransId="{1194D35D-23A1-4F91-ADD9-E83D0F03E2A0}" sibTransId="{3FDB93ED-BDF0-47D0-9A6D-59DB5BCE2A1B}"/>
    <dgm:cxn modelId="{09962B6B-F4E1-44E9-8938-01B5AFF0F594}" srcId="{B648EAFC-A47B-4A4E-A1AF-5FA7F2E7F9CE}" destId="{BB09804D-52FA-4BFF-B1A9-1A0687FC062F}" srcOrd="0" destOrd="0" parTransId="{6A3D1025-29E4-4462-ABAB-547877116DEC}" sibTransId="{582A23BE-319F-416A-B427-DB9D53103F94}"/>
    <dgm:cxn modelId="{9B2EC12E-E478-474C-8BD7-37D0F909ED32}" type="presOf" srcId="{8EB2B1CD-2A14-4C37-9285-91F80D8F2DF8}" destId="{9137A48D-0B70-47CC-A65F-F6CE1211E8BD}" srcOrd="0" destOrd="0" presId="urn:microsoft.com/office/officeart/2005/8/layout/radial4"/>
    <dgm:cxn modelId="{DCDB81C1-FAE7-4C18-952B-3AC3502DBE27}" type="presOf" srcId="{6A3D1025-29E4-4462-ABAB-547877116DEC}" destId="{3DF782D1-FB1C-4148-9ABE-3B540C0B9ECD}" srcOrd="0" destOrd="0" presId="urn:microsoft.com/office/officeart/2005/8/layout/radial4"/>
    <dgm:cxn modelId="{B831228F-BCCB-4EFD-A204-6256AF4044D7}" type="presParOf" srcId="{9137A48D-0B70-47CC-A65F-F6CE1211E8BD}" destId="{3B25DB99-3EA5-483D-8FE4-3182ECE87AC1}" srcOrd="0" destOrd="0" presId="urn:microsoft.com/office/officeart/2005/8/layout/radial4"/>
    <dgm:cxn modelId="{B75CB4BD-1A6B-4BF9-BBD6-7D22E4306B09}" type="presParOf" srcId="{9137A48D-0B70-47CC-A65F-F6CE1211E8BD}" destId="{3DF782D1-FB1C-4148-9ABE-3B540C0B9ECD}" srcOrd="1" destOrd="0" presId="urn:microsoft.com/office/officeart/2005/8/layout/radial4"/>
    <dgm:cxn modelId="{0B50DDF4-C4E5-4EAB-9BC5-3BFD6F3D9F00}" type="presParOf" srcId="{9137A48D-0B70-47CC-A65F-F6CE1211E8BD}" destId="{1F9B68C6-D817-4537-A0B6-8C9CD61FD483}" srcOrd="2" destOrd="0" presId="urn:microsoft.com/office/officeart/2005/8/layout/radial4"/>
    <dgm:cxn modelId="{0DFD3B68-F6E4-4DB5-805D-1B156CC06AA7}" type="presParOf" srcId="{9137A48D-0B70-47CC-A65F-F6CE1211E8BD}" destId="{43D3254B-0B87-49C7-8317-11A35A9DEF6C}" srcOrd="3" destOrd="0" presId="urn:microsoft.com/office/officeart/2005/8/layout/radial4"/>
    <dgm:cxn modelId="{C5B0BEDF-3790-4434-A114-E469EFC9BF8B}" type="presParOf" srcId="{9137A48D-0B70-47CC-A65F-F6CE1211E8BD}" destId="{0D4D2D6C-5F39-474C-8050-C99C39F5067F}" srcOrd="4" destOrd="0" presId="urn:microsoft.com/office/officeart/2005/8/layout/radial4"/>
    <dgm:cxn modelId="{301BE2E1-85E5-4C0F-AF96-DA52E49A247B}" type="presParOf" srcId="{9137A48D-0B70-47CC-A65F-F6CE1211E8BD}" destId="{A6D8C90D-1E09-4DED-B55E-BEC3F531C5FE}" srcOrd="5" destOrd="0" presId="urn:microsoft.com/office/officeart/2005/8/layout/radial4"/>
    <dgm:cxn modelId="{22738D5F-B3D6-4A91-9716-F795AFBFBBC5}" type="presParOf" srcId="{9137A48D-0B70-47CC-A65F-F6CE1211E8BD}" destId="{776257A7-9B55-4D5F-B064-069FB07D856A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8CD29CA3-983F-4DC8-9F86-9D1FEB414B33}" type="doc">
      <dgm:prSet loTypeId="urn:microsoft.com/office/officeart/2005/8/layout/vList2" loCatId="list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pt-BR"/>
        </a:p>
      </dgm:t>
    </dgm:pt>
    <dgm:pt modelId="{69AEED1A-B915-47E2-9B6A-E4EDEC9FABD1}">
      <dgm:prSet phldrT="[Texto]" custT="1"/>
      <dgm:spPr/>
      <dgm:t>
        <a:bodyPr/>
        <a:lstStyle/>
        <a:p>
          <a:r>
            <a:rPr lang="pt-BR" sz="1800" b="0" i="0" u="none" dirty="0" smtClean="0"/>
            <a:t>informações, monitoramento, regularização, cadastramento específico, fiscalização;</a:t>
          </a:r>
          <a:endParaRPr lang="pt-BR" sz="1800" dirty="0"/>
        </a:p>
      </dgm:t>
    </dgm:pt>
    <dgm:pt modelId="{8CDE73CD-1719-41E0-AA85-93267E825C81}" type="parTrans" cxnId="{41DBFAE9-A18A-41B7-86B2-A9A43BD009D6}">
      <dgm:prSet/>
      <dgm:spPr/>
      <dgm:t>
        <a:bodyPr/>
        <a:lstStyle/>
        <a:p>
          <a:endParaRPr lang="pt-BR" sz="2400"/>
        </a:p>
      </dgm:t>
    </dgm:pt>
    <dgm:pt modelId="{A5E65523-732B-4C1A-87F7-1C3FBAF90FBC}" type="sibTrans" cxnId="{41DBFAE9-A18A-41B7-86B2-A9A43BD009D6}">
      <dgm:prSet/>
      <dgm:spPr/>
      <dgm:t>
        <a:bodyPr/>
        <a:lstStyle/>
        <a:p>
          <a:endParaRPr lang="pt-BR" sz="2400"/>
        </a:p>
      </dgm:t>
    </dgm:pt>
    <dgm:pt modelId="{8667E423-1C73-4DE3-9C7F-D9B7A6839F66}">
      <dgm:prSet custT="1"/>
      <dgm:spPr/>
      <dgm:t>
        <a:bodyPr/>
        <a:lstStyle/>
        <a:p>
          <a:r>
            <a:rPr lang="pt-BR" sz="1800" b="0" i="0" u="none" dirty="0" smtClean="0"/>
            <a:t>metas no planos: subsidiar a regularização, alocação e fiscalização;</a:t>
          </a:r>
          <a:endParaRPr lang="pt-BR" sz="1800" dirty="0"/>
        </a:p>
      </dgm:t>
    </dgm:pt>
    <dgm:pt modelId="{0EDB8EDE-97FD-4C55-903F-23CF822AD0D4}" type="parTrans" cxnId="{44150467-4316-416D-9487-0B25C0E1185F}">
      <dgm:prSet/>
      <dgm:spPr/>
      <dgm:t>
        <a:bodyPr/>
        <a:lstStyle/>
        <a:p>
          <a:endParaRPr lang="pt-BR" sz="2400"/>
        </a:p>
      </dgm:t>
    </dgm:pt>
    <dgm:pt modelId="{230BA841-2613-41D1-B421-B6414EA04326}" type="sibTrans" cxnId="{44150467-4316-416D-9487-0B25C0E1185F}">
      <dgm:prSet/>
      <dgm:spPr/>
      <dgm:t>
        <a:bodyPr/>
        <a:lstStyle/>
        <a:p>
          <a:endParaRPr lang="pt-BR" sz="2400"/>
        </a:p>
      </dgm:t>
    </dgm:pt>
    <dgm:pt modelId="{D7E740C8-DA22-4D5A-BCE2-C744E1EB6E8C}">
      <dgm:prSet custT="1"/>
      <dgm:spPr/>
      <dgm:t>
        <a:bodyPr/>
        <a:lstStyle/>
        <a:p>
          <a:r>
            <a:rPr lang="pt-BR" sz="1800" b="0" i="0" u="none" dirty="0" smtClean="0"/>
            <a:t>mecanismos e indicadores multicritérios que contemplem condicionantes relativos ao uso racional para gerenciamento de situações de racionamento;</a:t>
          </a:r>
          <a:endParaRPr lang="pt-BR" sz="1800" dirty="0"/>
        </a:p>
      </dgm:t>
    </dgm:pt>
    <dgm:pt modelId="{6AD3867D-558C-473C-A00F-1C010B80F116}" type="parTrans" cxnId="{D3F13715-4B56-4813-8496-1BA070DF590A}">
      <dgm:prSet/>
      <dgm:spPr/>
      <dgm:t>
        <a:bodyPr/>
        <a:lstStyle/>
        <a:p>
          <a:endParaRPr lang="pt-BR" sz="2400"/>
        </a:p>
      </dgm:t>
    </dgm:pt>
    <dgm:pt modelId="{35D42C00-FB21-47AB-A270-A0BD43F0EC67}" type="sibTrans" cxnId="{D3F13715-4B56-4813-8496-1BA070DF590A}">
      <dgm:prSet/>
      <dgm:spPr/>
      <dgm:t>
        <a:bodyPr/>
        <a:lstStyle/>
        <a:p>
          <a:endParaRPr lang="pt-BR" sz="2400"/>
        </a:p>
      </dgm:t>
    </dgm:pt>
    <dgm:pt modelId="{3A508B25-D5B9-462D-9803-3BF1C68106A0}">
      <dgm:prSet custT="1"/>
      <dgm:spPr/>
      <dgm:t>
        <a:bodyPr/>
        <a:lstStyle/>
        <a:p>
          <a:r>
            <a:rPr lang="pt-BR" sz="1800" b="0" i="0" u="none" smtClean="0"/>
            <a:t>Incentivo ao uso racional</a:t>
          </a:r>
          <a:endParaRPr lang="pt-BR" sz="1800" dirty="0"/>
        </a:p>
      </dgm:t>
    </dgm:pt>
    <dgm:pt modelId="{4130FDC0-08AA-443D-8592-B9380CDD91C5}" type="parTrans" cxnId="{96467712-CA7D-44EE-BFD6-D93838C2882F}">
      <dgm:prSet/>
      <dgm:spPr/>
      <dgm:t>
        <a:bodyPr/>
        <a:lstStyle/>
        <a:p>
          <a:endParaRPr lang="pt-BR" sz="2400"/>
        </a:p>
      </dgm:t>
    </dgm:pt>
    <dgm:pt modelId="{027A18D0-3AA8-4DE4-975E-7280C5D51DB1}" type="sibTrans" cxnId="{96467712-CA7D-44EE-BFD6-D93838C2882F}">
      <dgm:prSet/>
      <dgm:spPr/>
      <dgm:t>
        <a:bodyPr/>
        <a:lstStyle/>
        <a:p>
          <a:endParaRPr lang="pt-BR" sz="2400"/>
        </a:p>
      </dgm:t>
    </dgm:pt>
    <dgm:pt modelId="{504C3B1B-A577-47CD-B2A5-1298454B0760}">
      <dgm:prSet custT="1"/>
      <dgm:spPr/>
      <dgm:t>
        <a:bodyPr/>
        <a:lstStyle/>
        <a:p>
          <a:r>
            <a:rPr lang="pt-BR" sz="1800" b="0" i="0" u="none" dirty="0" smtClean="0"/>
            <a:t>Foco em bacias críticas com situações de conflitos </a:t>
          </a:r>
          <a:r>
            <a:rPr lang="pt-BR" sz="1800" b="0" i="0" u="none" dirty="0" err="1" smtClean="0"/>
            <a:t>quali</a:t>
          </a:r>
          <a:r>
            <a:rPr lang="pt-BR" sz="1800" b="0" i="0" u="none" dirty="0" smtClean="0"/>
            <a:t>-quantitativos</a:t>
          </a:r>
          <a:r>
            <a:rPr lang="pt-BR" sz="1800" dirty="0" smtClean="0"/>
            <a:t>. </a:t>
          </a:r>
          <a:endParaRPr lang="pt-BR" sz="1800" dirty="0"/>
        </a:p>
      </dgm:t>
    </dgm:pt>
    <dgm:pt modelId="{2F293066-EF2D-4593-9D47-066228B3A7FD}" type="parTrans" cxnId="{17A67F47-ECD1-461B-BB6C-6DE7EA752630}">
      <dgm:prSet/>
      <dgm:spPr/>
      <dgm:t>
        <a:bodyPr/>
        <a:lstStyle/>
        <a:p>
          <a:endParaRPr lang="pt-BR" sz="2400"/>
        </a:p>
      </dgm:t>
    </dgm:pt>
    <dgm:pt modelId="{148D4768-141B-46A1-97AF-7258CCA02B0B}" type="sibTrans" cxnId="{17A67F47-ECD1-461B-BB6C-6DE7EA752630}">
      <dgm:prSet/>
      <dgm:spPr/>
      <dgm:t>
        <a:bodyPr/>
        <a:lstStyle/>
        <a:p>
          <a:endParaRPr lang="pt-BR" sz="2400"/>
        </a:p>
      </dgm:t>
    </dgm:pt>
    <dgm:pt modelId="{7FD9A938-EEEF-47D2-AD40-C4E671621F6C}" type="pres">
      <dgm:prSet presAssocID="{8CD29CA3-983F-4DC8-9F86-9D1FEB414B3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F81CFBB1-A779-4E77-BC8E-825BFE83D88E}" type="pres">
      <dgm:prSet presAssocID="{69AEED1A-B915-47E2-9B6A-E4EDEC9FABD1}" presName="parentText" presStyleLbl="node1" presStyleIdx="0" presStyleCnt="5" custScaleX="97748" custLinFactNeighborX="-797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08D75595-BFAE-4146-94CB-9BB9F0ADBBB7}" type="pres">
      <dgm:prSet presAssocID="{A5E65523-732B-4C1A-87F7-1C3FBAF90FBC}" presName="spacer" presStyleCnt="0"/>
      <dgm:spPr/>
      <dgm:t>
        <a:bodyPr/>
        <a:lstStyle/>
        <a:p>
          <a:endParaRPr lang="pt-BR"/>
        </a:p>
      </dgm:t>
    </dgm:pt>
    <dgm:pt modelId="{C9021CE7-190E-4140-9491-53F6D01C4010}" type="pres">
      <dgm:prSet presAssocID="{8667E423-1C73-4DE3-9C7F-D9B7A6839F66}" presName="parentText" presStyleLbl="node1" presStyleIdx="1" presStyleCnt="5" custScaleX="9310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F37CB7F-AF4C-496C-9E8B-9F68342C5A19}" type="pres">
      <dgm:prSet presAssocID="{230BA841-2613-41D1-B421-B6414EA04326}" presName="spacer" presStyleCnt="0"/>
      <dgm:spPr/>
      <dgm:t>
        <a:bodyPr/>
        <a:lstStyle/>
        <a:p>
          <a:endParaRPr lang="pt-BR"/>
        </a:p>
      </dgm:t>
    </dgm:pt>
    <dgm:pt modelId="{B209DED1-4A14-4233-A73A-C5D151F7A3DB}" type="pres">
      <dgm:prSet presAssocID="{D7E740C8-DA22-4D5A-BCE2-C744E1EB6E8C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5BEAF0B-BF52-43CE-B41A-10B6184002AA}" type="pres">
      <dgm:prSet presAssocID="{35D42C00-FB21-47AB-A270-A0BD43F0EC67}" presName="spacer" presStyleCnt="0"/>
      <dgm:spPr/>
      <dgm:t>
        <a:bodyPr/>
        <a:lstStyle/>
        <a:p>
          <a:endParaRPr lang="pt-BR"/>
        </a:p>
      </dgm:t>
    </dgm:pt>
    <dgm:pt modelId="{BF81E4B7-5A23-423E-8E74-910C6D8E5E17}" type="pres">
      <dgm:prSet presAssocID="{3A508B25-D5B9-462D-9803-3BF1C68106A0}" presName="parentText" presStyleLbl="node1" presStyleIdx="3" presStyleCnt="5" custScaleX="58621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EC916F-8DA9-4A8A-9C09-F26B878614F6}" type="pres">
      <dgm:prSet presAssocID="{027A18D0-3AA8-4DE4-975E-7280C5D51DB1}" presName="spacer" presStyleCnt="0"/>
      <dgm:spPr/>
      <dgm:t>
        <a:bodyPr/>
        <a:lstStyle/>
        <a:p>
          <a:endParaRPr lang="pt-BR"/>
        </a:p>
      </dgm:t>
    </dgm:pt>
    <dgm:pt modelId="{8A450E0C-179A-4FAC-9D55-5197355D5501}" type="pres">
      <dgm:prSet presAssocID="{504C3B1B-A577-47CD-B2A5-1298454B0760}" presName="parentText" presStyleLbl="node1" presStyleIdx="4" presStyleCnt="5" custScaleX="89433" custLinFactNeighborX="-6159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D295AEC-5F6D-4BEB-9677-1B24A01B22FC}" type="presOf" srcId="{3A508B25-D5B9-462D-9803-3BF1C68106A0}" destId="{BF81E4B7-5A23-423E-8E74-910C6D8E5E17}" srcOrd="0" destOrd="0" presId="urn:microsoft.com/office/officeart/2005/8/layout/vList2"/>
    <dgm:cxn modelId="{AE205476-CDBD-47B2-B085-247CBE0F2637}" type="presOf" srcId="{504C3B1B-A577-47CD-B2A5-1298454B0760}" destId="{8A450E0C-179A-4FAC-9D55-5197355D5501}" srcOrd="0" destOrd="0" presId="urn:microsoft.com/office/officeart/2005/8/layout/vList2"/>
    <dgm:cxn modelId="{A4B3CEBD-07CD-4564-A4CA-B4B6560CEA4B}" type="presOf" srcId="{69AEED1A-B915-47E2-9B6A-E4EDEC9FABD1}" destId="{F81CFBB1-A779-4E77-BC8E-825BFE83D88E}" srcOrd="0" destOrd="0" presId="urn:microsoft.com/office/officeart/2005/8/layout/vList2"/>
    <dgm:cxn modelId="{7DBA37B8-07F1-452F-8325-9EA648B2FA5D}" type="presOf" srcId="{D7E740C8-DA22-4D5A-BCE2-C744E1EB6E8C}" destId="{B209DED1-4A14-4233-A73A-C5D151F7A3DB}" srcOrd="0" destOrd="0" presId="urn:microsoft.com/office/officeart/2005/8/layout/vList2"/>
    <dgm:cxn modelId="{D3F13715-4B56-4813-8496-1BA070DF590A}" srcId="{8CD29CA3-983F-4DC8-9F86-9D1FEB414B33}" destId="{D7E740C8-DA22-4D5A-BCE2-C744E1EB6E8C}" srcOrd="2" destOrd="0" parTransId="{6AD3867D-558C-473C-A00F-1C010B80F116}" sibTransId="{35D42C00-FB21-47AB-A270-A0BD43F0EC67}"/>
    <dgm:cxn modelId="{17A67F47-ECD1-461B-BB6C-6DE7EA752630}" srcId="{8CD29CA3-983F-4DC8-9F86-9D1FEB414B33}" destId="{504C3B1B-A577-47CD-B2A5-1298454B0760}" srcOrd="4" destOrd="0" parTransId="{2F293066-EF2D-4593-9D47-066228B3A7FD}" sibTransId="{148D4768-141B-46A1-97AF-7258CCA02B0B}"/>
    <dgm:cxn modelId="{41DBFAE9-A18A-41B7-86B2-A9A43BD009D6}" srcId="{8CD29CA3-983F-4DC8-9F86-9D1FEB414B33}" destId="{69AEED1A-B915-47E2-9B6A-E4EDEC9FABD1}" srcOrd="0" destOrd="0" parTransId="{8CDE73CD-1719-41E0-AA85-93267E825C81}" sibTransId="{A5E65523-732B-4C1A-87F7-1C3FBAF90FBC}"/>
    <dgm:cxn modelId="{13E8D939-2E39-4A85-9DA8-D6E8B29E3BD5}" type="presOf" srcId="{8667E423-1C73-4DE3-9C7F-D9B7A6839F66}" destId="{C9021CE7-190E-4140-9491-53F6D01C4010}" srcOrd="0" destOrd="0" presId="urn:microsoft.com/office/officeart/2005/8/layout/vList2"/>
    <dgm:cxn modelId="{C1AF3F85-1A62-4626-9104-ECC9987C26D6}" type="presOf" srcId="{8CD29CA3-983F-4DC8-9F86-9D1FEB414B33}" destId="{7FD9A938-EEEF-47D2-AD40-C4E671621F6C}" srcOrd="0" destOrd="0" presId="urn:microsoft.com/office/officeart/2005/8/layout/vList2"/>
    <dgm:cxn modelId="{44150467-4316-416D-9487-0B25C0E1185F}" srcId="{8CD29CA3-983F-4DC8-9F86-9D1FEB414B33}" destId="{8667E423-1C73-4DE3-9C7F-D9B7A6839F66}" srcOrd="1" destOrd="0" parTransId="{0EDB8EDE-97FD-4C55-903F-23CF822AD0D4}" sibTransId="{230BA841-2613-41D1-B421-B6414EA04326}"/>
    <dgm:cxn modelId="{96467712-CA7D-44EE-BFD6-D93838C2882F}" srcId="{8CD29CA3-983F-4DC8-9F86-9D1FEB414B33}" destId="{3A508B25-D5B9-462D-9803-3BF1C68106A0}" srcOrd="3" destOrd="0" parTransId="{4130FDC0-08AA-443D-8592-B9380CDD91C5}" sibTransId="{027A18D0-3AA8-4DE4-975E-7280C5D51DB1}"/>
    <dgm:cxn modelId="{3C88BC07-7BD7-4426-AB32-2C823AAEA33D}" type="presParOf" srcId="{7FD9A938-EEEF-47D2-AD40-C4E671621F6C}" destId="{F81CFBB1-A779-4E77-BC8E-825BFE83D88E}" srcOrd="0" destOrd="0" presId="urn:microsoft.com/office/officeart/2005/8/layout/vList2"/>
    <dgm:cxn modelId="{B33FE305-B2A8-4B13-A79F-523E1DA0F2B1}" type="presParOf" srcId="{7FD9A938-EEEF-47D2-AD40-C4E671621F6C}" destId="{08D75595-BFAE-4146-94CB-9BB9F0ADBBB7}" srcOrd="1" destOrd="0" presId="urn:microsoft.com/office/officeart/2005/8/layout/vList2"/>
    <dgm:cxn modelId="{A0FFB0BD-D53E-4B96-848C-D5D7D444CEF6}" type="presParOf" srcId="{7FD9A938-EEEF-47D2-AD40-C4E671621F6C}" destId="{C9021CE7-190E-4140-9491-53F6D01C4010}" srcOrd="2" destOrd="0" presId="urn:microsoft.com/office/officeart/2005/8/layout/vList2"/>
    <dgm:cxn modelId="{49DBDA7B-4DD3-4D62-9FBC-D1EC1A5AA65A}" type="presParOf" srcId="{7FD9A938-EEEF-47D2-AD40-C4E671621F6C}" destId="{AF37CB7F-AF4C-496C-9E8B-9F68342C5A19}" srcOrd="3" destOrd="0" presId="urn:microsoft.com/office/officeart/2005/8/layout/vList2"/>
    <dgm:cxn modelId="{A15F9AA9-C05C-47DB-925B-A0227D47C047}" type="presParOf" srcId="{7FD9A938-EEEF-47D2-AD40-C4E671621F6C}" destId="{B209DED1-4A14-4233-A73A-C5D151F7A3DB}" srcOrd="4" destOrd="0" presId="urn:microsoft.com/office/officeart/2005/8/layout/vList2"/>
    <dgm:cxn modelId="{5AD0FEE3-A7EE-4F50-8A24-F5CB66F680CF}" type="presParOf" srcId="{7FD9A938-EEEF-47D2-AD40-C4E671621F6C}" destId="{A5BEAF0B-BF52-43CE-B41A-10B6184002AA}" srcOrd="5" destOrd="0" presId="urn:microsoft.com/office/officeart/2005/8/layout/vList2"/>
    <dgm:cxn modelId="{4169B23C-2040-495A-900F-396DC49F7404}" type="presParOf" srcId="{7FD9A938-EEEF-47D2-AD40-C4E671621F6C}" destId="{BF81E4B7-5A23-423E-8E74-910C6D8E5E17}" srcOrd="6" destOrd="0" presId="urn:microsoft.com/office/officeart/2005/8/layout/vList2"/>
    <dgm:cxn modelId="{03373A21-F0DC-454B-906F-F1CC2CA69766}" type="presParOf" srcId="{7FD9A938-EEEF-47D2-AD40-C4E671621F6C}" destId="{D7EC916F-8DA9-4A8A-9C09-F26B878614F6}" srcOrd="7" destOrd="0" presId="urn:microsoft.com/office/officeart/2005/8/layout/vList2"/>
    <dgm:cxn modelId="{992F6655-404D-46D5-919F-9CF3223B7B0C}" type="presParOf" srcId="{7FD9A938-EEEF-47D2-AD40-C4E671621F6C}" destId="{8A450E0C-179A-4FAC-9D55-5197355D5501}" srcOrd="8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4705F13F-EBD3-4C17-8BC5-6B2ED3A8CF6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2F96436F-DB0B-46CE-8B69-7CCE64C3E976}">
      <dgm:prSet phldrT="[Texto]" custT="1"/>
      <dgm:spPr/>
      <dgm:t>
        <a:bodyPr/>
        <a:lstStyle/>
        <a:p>
          <a:r>
            <a:rPr lang="pt-BR" sz="12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situações específicas </a:t>
          </a:r>
        </a:p>
        <a:p>
          <a:r>
            <a:rPr lang="pt-BR" sz="12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conflitos.</a:t>
          </a:r>
          <a:endParaRPr lang="pt-BR" sz="1200" b="1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EB4008C-CBC0-4480-88A7-6183D1896926}" type="parTrans" cxnId="{2E567C3A-0EBE-42D1-85C0-F54EEA91BB20}">
      <dgm:prSet/>
      <dgm:spPr/>
      <dgm:t>
        <a:bodyPr/>
        <a:lstStyle/>
        <a:p>
          <a:endParaRPr lang="pt-BR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8F299A7-1DEB-45EB-89CF-EFF838F875DE}" type="sibTrans" cxnId="{2E567C3A-0EBE-42D1-85C0-F54EEA91BB20}">
      <dgm:prSet/>
      <dgm:spPr/>
      <dgm:t>
        <a:bodyPr/>
        <a:lstStyle/>
        <a:p>
          <a:endParaRPr lang="pt-BR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5B59A1-7A7D-4310-AF8E-F4EB07983614}">
      <dgm:prSet phldrT="[Texto]" custT="1"/>
      <dgm:spPr/>
      <dgm:t>
        <a:bodyPr/>
        <a:lstStyle/>
        <a:p>
          <a:r>
            <a:rPr lang="pt-BR" sz="11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1º  Escassez absoluta</a:t>
          </a:r>
          <a:endParaRPr lang="pt-BR" sz="1100" dirty="0">
            <a:solidFill>
              <a:schemeClr val="accent5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B8DE727-845D-476C-969F-23DE529F43AB}" type="parTrans" cxnId="{6D4E39F5-9D69-4D64-B724-4CB873F77926}">
      <dgm:prSet/>
      <dgm:spPr/>
      <dgm:t>
        <a:bodyPr/>
        <a:lstStyle/>
        <a:p>
          <a:endParaRPr lang="pt-BR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9117B0C-E174-46B7-ACA4-1C9F25635DE8}" type="sibTrans" cxnId="{6D4E39F5-9D69-4D64-B724-4CB873F77926}">
      <dgm:prSet/>
      <dgm:spPr/>
      <dgm:t>
        <a:bodyPr/>
        <a:lstStyle/>
        <a:p>
          <a:endParaRPr lang="pt-BR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F113834-A9D8-4F0D-86EA-7DA4519CD6FB}">
      <dgm:prSet phldrT="[Texto]" custT="1"/>
      <dgm:spPr/>
      <dgm:t>
        <a:bodyPr/>
        <a:lstStyle/>
        <a:p>
          <a:r>
            <a:rPr lang="pt-BR" sz="11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2º Ao atingir 100% do critério de outorga</a:t>
          </a:r>
          <a:endParaRPr lang="pt-BR" sz="1100" dirty="0">
            <a:solidFill>
              <a:schemeClr val="accent5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ABC079F-E56F-452D-ADA7-767D7A43B5BD}" type="parTrans" cxnId="{4DDDDCD1-4616-4035-AD4B-894F3D09591E}">
      <dgm:prSet/>
      <dgm:spPr/>
      <dgm:t>
        <a:bodyPr/>
        <a:lstStyle/>
        <a:p>
          <a:endParaRPr lang="pt-BR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AC17DFA-004A-4DFD-AE80-B193683BB108}" type="sibTrans" cxnId="{4DDDDCD1-4616-4035-AD4B-894F3D09591E}">
      <dgm:prSet/>
      <dgm:spPr/>
      <dgm:t>
        <a:bodyPr/>
        <a:lstStyle/>
        <a:p>
          <a:endParaRPr lang="pt-BR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F718FA0-56FD-4075-BE84-5864C7A0CE87}">
      <dgm:prSet phldrT="[Texto]" custT="1"/>
      <dgm:spPr/>
      <dgm:t>
        <a:bodyPr/>
        <a:lstStyle/>
        <a:p>
          <a:r>
            <a:rPr lang="pt-BR" sz="11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3º Balanço hídrico confortável</a:t>
          </a:r>
          <a:endParaRPr lang="pt-BR" sz="1100" dirty="0">
            <a:solidFill>
              <a:schemeClr val="accent5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C23B77B-5DE0-4D34-91F4-34CEF376B8CE}" type="parTrans" cxnId="{923F5F0E-3D31-425B-9190-C6D6EECA5D1D}">
      <dgm:prSet/>
      <dgm:spPr/>
      <dgm:t>
        <a:bodyPr/>
        <a:lstStyle/>
        <a:p>
          <a:endParaRPr lang="pt-BR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A71E6C4-DC58-4C2C-A7AB-AE6C50887E73}" type="sibTrans" cxnId="{923F5F0E-3D31-425B-9190-C6D6EECA5D1D}">
      <dgm:prSet/>
      <dgm:spPr/>
      <dgm:t>
        <a:bodyPr/>
        <a:lstStyle/>
        <a:p>
          <a:endParaRPr lang="pt-BR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AAF92D7-5B85-4206-B220-AB025F7ED245}">
      <dgm:prSet phldrT="[Texto]" custT="1"/>
      <dgm:spPr/>
      <dgm:t>
        <a:bodyPr/>
        <a:lstStyle/>
        <a:p>
          <a:r>
            <a:rPr lang="pt-BR" sz="11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Estratégias e</a:t>
          </a:r>
        </a:p>
        <a:p>
          <a:r>
            <a:rPr lang="pt-BR" sz="11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Abordagens Diferentes</a:t>
          </a:r>
          <a:endParaRPr lang="pt-BR" sz="11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45B9B82-868B-4EC3-A35D-7E2E2701B335}" type="parTrans" cxnId="{00422A4D-B481-418B-973D-4AAD5695DA88}">
      <dgm:prSet/>
      <dgm:spPr/>
      <dgm:t>
        <a:bodyPr/>
        <a:lstStyle/>
        <a:p>
          <a:endParaRPr lang="pt-BR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0990AFB-8EE5-4873-AE09-CD1E3DEDAF9D}" type="sibTrans" cxnId="{00422A4D-B481-418B-973D-4AAD5695DA88}">
      <dgm:prSet/>
      <dgm:spPr/>
      <dgm:t>
        <a:bodyPr/>
        <a:lstStyle/>
        <a:p>
          <a:endParaRPr lang="pt-BR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9FBC9C-0D73-45A2-81EE-8005F415EB51}">
      <dgm:prSet phldrT="[Texto]" custT="1"/>
      <dgm:spPr/>
      <dgm:t>
        <a:bodyPr/>
        <a:lstStyle/>
        <a:p>
          <a:r>
            <a:rPr lang="pt-BR" sz="1100" dirty="0" err="1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Cenarização</a:t>
          </a:r>
          <a:endParaRPr lang="pt-BR" sz="11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92EA7C3-501E-4993-ACE7-1B44071C5C18}" type="parTrans" cxnId="{056ECDD7-9C9E-477A-8DD4-0AFB021F2BBA}">
      <dgm:prSet/>
      <dgm:spPr/>
      <dgm:t>
        <a:bodyPr/>
        <a:lstStyle/>
        <a:p>
          <a:endParaRPr lang="pt-BR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027DFCB-293E-443B-B9EB-0589E3F5CC5A}" type="sibTrans" cxnId="{056ECDD7-9C9E-477A-8DD4-0AFB021F2BBA}">
      <dgm:prSet/>
      <dgm:spPr/>
      <dgm:t>
        <a:bodyPr/>
        <a:lstStyle/>
        <a:p>
          <a:endParaRPr lang="pt-BR" sz="11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772DDAE-2A6A-4B23-A7C6-96C87CF26DF2}" type="pres">
      <dgm:prSet presAssocID="{4705F13F-EBD3-4C17-8BC5-6B2ED3A8CF6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80D97DC8-E18A-410F-B23C-26BB9D8211B9}" type="pres">
      <dgm:prSet presAssocID="{2F96436F-DB0B-46CE-8B69-7CCE64C3E976}" presName="hierRoot1" presStyleCnt="0"/>
      <dgm:spPr/>
    </dgm:pt>
    <dgm:pt modelId="{996E35A5-55A2-404A-893C-6957A8D621A9}" type="pres">
      <dgm:prSet presAssocID="{2F96436F-DB0B-46CE-8B69-7CCE64C3E976}" presName="composite" presStyleCnt="0"/>
      <dgm:spPr/>
    </dgm:pt>
    <dgm:pt modelId="{A6CE4E3F-D97F-4876-A089-3AB997928AD2}" type="pres">
      <dgm:prSet presAssocID="{2F96436F-DB0B-46CE-8B69-7CCE64C3E976}" presName="background" presStyleLbl="node0" presStyleIdx="0" presStyleCnt="1"/>
      <dgm:spPr/>
    </dgm:pt>
    <dgm:pt modelId="{FB7BDCC1-9114-4786-A9FB-066AA6FE175E}" type="pres">
      <dgm:prSet presAssocID="{2F96436F-DB0B-46CE-8B69-7CCE64C3E976}" presName="text" presStyleLbl="fgAcc0" presStyleIdx="0" presStyleCnt="1" custScaleX="196957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43D3EA3-6E41-4C18-B951-7D1F5F19CD91}" type="pres">
      <dgm:prSet presAssocID="{2F96436F-DB0B-46CE-8B69-7CCE64C3E976}" presName="hierChild2" presStyleCnt="0"/>
      <dgm:spPr/>
    </dgm:pt>
    <dgm:pt modelId="{8B7D8384-3559-4336-BA1A-408DE6DCDE7F}" type="pres">
      <dgm:prSet presAssocID="{245B9B82-868B-4EC3-A35D-7E2E2701B335}" presName="Name10" presStyleLbl="parChTrans1D2" presStyleIdx="0" presStyleCnt="2" custSzX="1923590"/>
      <dgm:spPr/>
      <dgm:t>
        <a:bodyPr/>
        <a:lstStyle/>
        <a:p>
          <a:endParaRPr lang="pt-BR"/>
        </a:p>
      </dgm:t>
    </dgm:pt>
    <dgm:pt modelId="{78D8191B-2830-4A22-BE61-91CF86D7E2A1}" type="pres">
      <dgm:prSet presAssocID="{7AAF92D7-5B85-4206-B220-AB025F7ED245}" presName="hierRoot2" presStyleCnt="0"/>
      <dgm:spPr/>
    </dgm:pt>
    <dgm:pt modelId="{115C15EE-0961-4889-B65F-C06108E2E9AC}" type="pres">
      <dgm:prSet presAssocID="{7AAF92D7-5B85-4206-B220-AB025F7ED245}" presName="composite2" presStyleCnt="0"/>
      <dgm:spPr/>
    </dgm:pt>
    <dgm:pt modelId="{2277F20C-933C-40D3-B0E8-EB9A3F312BB9}" type="pres">
      <dgm:prSet presAssocID="{7AAF92D7-5B85-4206-B220-AB025F7ED245}" presName="background2" presStyleLbl="node2" presStyleIdx="0" presStyleCnt="2"/>
      <dgm:spPr/>
    </dgm:pt>
    <dgm:pt modelId="{5C4D2E0E-779C-470E-B1E1-16EB96D712B3}" type="pres">
      <dgm:prSet presAssocID="{7AAF92D7-5B85-4206-B220-AB025F7ED245}" presName="text2" presStyleLbl="fgAcc2" presStyleIdx="0" presStyleCnt="2" custScaleX="13827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C02ACA36-DB06-49EA-8165-EAFF186B5104}" type="pres">
      <dgm:prSet presAssocID="{7AAF92D7-5B85-4206-B220-AB025F7ED245}" presName="hierChild3" presStyleCnt="0"/>
      <dgm:spPr/>
    </dgm:pt>
    <dgm:pt modelId="{C052F0D9-C8F7-4AAA-82BB-872670959640}" type="pres">
      <dgm:prSet presAssocID="{CB8DE727-845D-476C-969F-23DE529F43AB}" presName="Name17" presStyleLbl="parChTrans1D3" presStyleIdx="0" presStyleCnt="3" custSzX="1282393"/>
      <dgm:spPr/>
      <dgm:t>
        <a:bodyPr/>
        <a:lstStyle/>
        <a:p>
          <a:endParaRPr lang="pt-BR"/>
        </a:p>
      </dgm:t>
    </dgm:pt>
    <dgm:pt modelId="{8A309BD0-B235-40DA-A2ED-01094B544100}" type="pres">
      <dgm:prSet presAssocID="{1E5B59A1-7A7D-4310-AF8E-F4EB07983614}" presName="hierRoot3" presStyleCnt="0"/>
      <dgm:spPr/>
    </dgm:pt>
    <dgm:pt modelId="{F908844D-3E1B-48BB-AB1F-BEBF44FDDE4E}" type="pres">
      <dgm:prSet presAssocID="{1E5B59A1-7A7D-4310-AF8E-F4EB07983614}" presName="composite3" presStyleCnt="0"/>
      <dgm:spPr/>
    </dgm:pt>
    <dgm:pt modelId="{97B586B9-5393-4FCA-8601-60ABCD54D6AC}" type="pres">
      <dgm:prSet presAssocID="{1E5B59A1-7A7D-4310-AF8E-F4EB07983614}" presName="background3" presStyleLbl="node3" presStyleIdx="0" presStyleCnt="3"/>
      <dgm:spPr>
        <a:solidFill>
          <a:schemeClr val="accent5">
            <a:lumMod val="60000"/>
            <a:lumOff val="40000"/>
          </a:schemeClr>
        </a:solidFill>
      </dgm:spPr>
    </dgm:pt>
    <dgm:pt modelId="{B9C4802A-CFB3-42D5-83D7-D58FAFF557D8}" type="pres">
      <dgm:prSet presAssocID="{1E5B59A1-7A7D-4310-AF8E-F4EB07983614}" presName="text3" presStyleLbl="fgAcc3" presStyleIdx="0" presStyleCnt="3" custScaleX="13827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8242B8FD-7EF4-461B-9956-45AD2663A753}" type="pres">
      <dgm:prSet presAssocID="{1E5B59A1-7A7D-4310-AF8E-F4EB07983614}" presName="hierChild4" presStyleCnt="0"/>
      <dgm:spPr/>
    </dgm:pt>
    <dgm:pt modelId="{CF60B1C7-B547-42A9-8AD4-F1B948556F0B}" type="pres">
      <dgm:prSet presAssocID="{BABC079F-E56F-452D-ADA7-767D7A43B5BD}" presName="Name17" presStyleLbl="parChTrans1D3" presStyleIdx="1" presStyleCnt="3" custSzX="1282393"/>
      <dgm:spPr/>
      <dgm:t>
        <a:bodyPr/>
        <a:lstStyle/>
        <a:p>
          <a:endParaRPr lang="pt-BR"/>
        </a:p>
      </dgm:t>
    </dgm:pt>
    <dgm:pt modelId="{9E73AF0B-ABAA-450A-911A-DCEEFF68E9A8}" type="pres">
      <dgm:prSet presAssocID="{9F113834-A9D8-4F0D-86EA-7DA4519CD6FB}" presName="hierRoot3" presStyleCnt="0"/>
      <dgm:spPr/>
    </dgm:pt>
    <dgm:pt modelId="{CE26A6BE-FFF0-4415-976B-235C9757A222}" type="pres">
      <dgm:prSet presAssocID="{9F113834-A9D8-4F0D-86EA-7DA4519CD6FB}" presName="composite3" presStyleCnt="0"/>
      <dgm:spPr/>
    </dgm:pt>
    <dgm:pt modelId="{7E9E935B-EFFA-42F9-8743-88018A19DBAB}" type="pres">
      <dgm:prSet presAssocID="{9F113834-A9D8-4F0D-86EA-7DA4519CD6FB}" presName="background3" presStyleLbl="node3" presStyleIdx="1" presStyleCnt="3"/>
      <dgm:spPr>
        <a:solidFill>
          <a:schemeClr val="accent5">
            <a:lumMod val="60000"/>
            <a:lumOff val="40000"/>
          </a:schemeClr>
        </a:solidFill>
      </dgm:spPr>
    </dgm:pt>
    <dgm:pt modelId="{16F997FD-925B-476F-AF08-DE6D1755D6AE}" type="pres">
      <dgm:prSet presAssocID="{9F113834-A9D8-4F0D-86EA-7DA4519CD6FB}" presName="text3" presStyleLbl="fgAcc3" presStyleIdx="1" presStyleCnt="3" custScaleX="13827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040AE3A-B842-4D28-84F5-C2E1BA8EECCD}" type="pres">
      <dgm:prSet presAssocID="{9F113834-A9D8-4F0D-86EA-7DA4519CD6FB}" presName="hierChild4" presStyleCnt="0"/>
      <dgm:spPr/>
    </dgm:pt>
    <dgm:pt modelId="{305509A0-6BE8-486D-B3DC-84FE6E004E21}" type="pres">
      <dgm:prSet presAssocID="{992EA7C3-501E-4993-ACE7-1B44071C5C18}" presName="Name10" presStyleLbl="parChTrans1D2" presStyleIdx="1" presStyleCnt="2" custSzX="1923590"/>
      <dgm:spPr/>
      <dgm:t>
        <a:bodyPr/>
        <a:lstStyle/>
        <a:p>
          <a:endParaRPr lang="pt-BR"/>
        </a:p>
      </dgm:t>
    </dgm:pt>
    <dgm:pt modelId="{F4D023FF-1107-4393-ACDC-75E7265767C0}" type="pres">
      <dgm:prSet presAssocID="{A49FBC9C-0D73-45A2-81EE-8005F415EB51}" presName="hierRoot2" presStyleCnt="0"/>
      <dgm:spPr/>
    </dgm:pt>
    <dgm:pt modelId="{C26A7C05-3088-482C-9C72-62064D688C53}" type="pres">
      <dgm:prSet presAssocID="{A49FBC9C-0D73-45A2-81EE-8005F415EB51}" presName="composite2" presStyleCnt="0"/>
      <dgm:spPr/>
    </dgm:pt>
    <dgm:pt modelId="{BF9D1A01-E202-4FCC-8FEA-E181D7C01763}" type="pres">
      <dgm:prSet presAssocID="{A49FBC9C-0D73-45A2-81EE-8005F415EB51}" presName="background2" presStyleLbl="node2" presStyleIdx="1" presStyleCnt="2"/>
      <dgm:spPr/>
    </dgm:pt>
    <dgm:pt modelId="{C371DBC5-830A-4F52-876E-E2A1892E209B}" type="pres">
      <dgm:prSet presAssocID="{A49FBC9C-0D73-45A2-81EE-8005F415EB51}" presName="text2" presStyleLbl="fgAcc2" presStyleIdx="1" presStyleCnt="2" custScaleX="13827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7AE3CA7-ED98-4E9F-9777-D20C305CE048}" type="pres">
      <dgm:prSet presAssocID="{A49FBC9C-0D73-45A2-81EE-8005F415EB51}" presName="hierChild3" presStyleCnt="0"/>
      <dgm:spPr/>
    </dgm:pt>
    <dgm:pt modelId="{52DA364A-2AC2-4F47-B39D-69F06780BC82}" type="pres">
      <dgm:prSet presAssocID="{8C23B77B-5DE0-4D34-91F4-34CEF376B8CE}" presName="Name17" presStyleLbl="parChTrans1D3" presStyleIdx="2" presStyleCnt="3" custSzX="126442"/>
      <dgm:spPr/>
      <dgm:t>
        <a:bodyPr/>
        <a:lstStyle/>
        <a:p>
          <a:endParaRPr lang="pt-BR"/>
        </a:p>
      </dgm:t>
    </dgm:pt>
    <dgm:pt modelId="{338FB9DD-6336-400F-8199-E3C23B10A18B}" type="pres">
      <dgm:prSet presAssocID="{8F718FA0-56FD-4075-BE84-5864C7A0CE87}" presName="hierRoot3" presStyleCnt="0"/>
      <dgm:spPr/>
    </dgm:pt>
    <dgm:pt modelId="{45717A42-AC46-4C7C-8043-612E2471CA51}" type="pres">
      <dgm:prSet presAssocID="{8F718FA0-56FD-4075-BE84-5864C7A0CE87}" presName="composite3" presStyleCnt="0"/>
      <dgm:spPr/>
    </dgm:pt>
    <dgm:pt modelId="{D1ADC584-0D7F-4541-A700-FFF9D0B43486}" type="pres">
      <dgm:prSet presAssocID="{8F718FA0-56FD-4075-BE84-5864C7A0CE87}" presName="background3" presStyleLbl="node3" presStyleIdx="2" presStyleCnt="3"/>
      <dgm:spPr>
        <a:solidFill>
          <a:schemeClr val="accent5">
            <a:lumMod val="60000"/>
            <a:lumOff val="40000"/>
          </a:schemeClr>
        </a:solidFill>
      </dgm:spPr>
    </dgm:pt>
    <dgm:pt modelId="{21556D6E-BCF7-4D24-A985-A5070F182DE6}" type="pres">
      <dgm:prSet presAssocID="{8F718FA0-56FD-4075-BE84-5864C7A0CE87}" presName="text3" presStyleLbl="fgAcc3" presStyleIdx="2" presStyleCnt="3" custScaleX="13827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62442509-74E6-4F35-9331-A84F0D9187B9}" type="pres">
      <dgm:prSet presAssocID="{8F718FA0-56FD-4075-BE84-5864C7A0CE87}" presName="hierChild4" presStyleCnt="0"/>
      <dgm:spPr/>
    </dgm:pt>
  </dgm:ptLst>
  <dgm:cxnLst>
    <dgm:cxn modelId="{E924C7E9-F3B1-4DE1-93D8-9834B4A160B8}" type="presOf" srcId="{BABC079F-E56F-452D-ADA7-767D7A43B5BD}" destId="{CF60B1C7-B547-42A9-8AD4-F1B948556F0B}" srcOrd="0" destOrd="0" presId="urn:microsoft.com/office/officeart/2005/8/layout/hierarchy1"/>
    <dgm:cxn modelId="{B075EBF1-91E1-464E-883A-FB83AD66592B}" type="presOf" srcId="{992EA7C3-501E-4993-ACE7-1B44071C5C18}" destId="{305509A0-6BE8-486D-B3DC-84FE6E004E21}" srcOrd="0" destOrd="0" presId="urn:microsoft.com/office/officeart/2005/8/layout/hierarchy1"/>
    <dgm:cxn modelId="{923F5F0E-3D31-425B-9190-C6D6EECA5D1D}" srcId="{A49FBC9C-0D73-45A2-81EE-8005F415EB51}" destId="{8F718FA0-56FD-4075-BE84-5864C7A0CE87}" srcOrd="0" destOrd="0" parTransId="{8C23B77B-5DE0-4D34-91F4-34CEF376B8CE}" sibTransId="{3A71E6C4-DC58-4C2C-A7AB-AE6C50887E73}"/>
    <dgm:cxn modelId="{77C891C1-3D62-4E0D-818D-C0813C13C0C9}" type="presOf" srcId="{245B9B82-868B-4EC3-A35D-7E2E2701B335}" destId="{8B7D8384-3559-4336-BA1A-408DE6DCDE7F}" srcOrd="0" destOrd="0" presId="urn:microsoft.com/office/officeart/2005/8/layout/hierarchy1"/>
    <dgm:cxn modelId="{8A295DA3-52AA-44BC-9018-BB8A26BE95BC}" type="presOf" srcId="{2F96436F-DB0B-46CE-8B69-7CCE64C3E976}" destId="{FB7BDCC1-9114-4786-A9FB-066AA6FE175E}" srcOrd="0" destOrd="0" presId="urn:microsoft.com/office/officeart/2005/8/layout/hierarchy1"/>
    <dgm:cxn modelId="{60FDF167-EED4-44AB-8011-FFF7529DC8DE}" type="presOf" srcId="{A49FBC9C-0D73-45A2-81EE-8005F415EB51}" destId="{C371DBC5-830A-4F52-876E-E2A1892E209B}" srcOrd="0" destOrd="0" presId="urn:microsoft.com/office/officeart/2005/8/layout/hierarchy1"/>
    <dgm:cxn modelId="{2E567C3A-0EBE-42D1-85C0-F54EEA91BB20}" srcId="{4705F13F-EBD3-4C17-8BC5-6B2ED3A8CF69}" destId="{2F96436F-DB0B-46CE-8B69-7CCE64C3E976}" srcOrd="0" destOrd="0" parTransId="{CEB4008C-CBC0-4480-88A7-6183D1896926}" sibTransId="{68F299A7-1DEB-45EB-89CF-EFF838F875DE}"/>
    <dgm:cxn modelId="{DB01C38A-3E40-47C3-94D8-D754FAB8BB03}" type="presOf" srcId="{8F718FA0-56FD-4075-BE84-5864C7A0CE87}" destId="{21556D6E-BCF7-4D24-A985-A5070F182DE6}" srcOrd="0" destOrd="0" presId="urn:microsoft.com/office/officeart/2005/8/layout/hierarchy1"/>
    <dgm:cxn modelId="{11A93526-D92E-47A2-9EC2-84BCF1B98692}" type="presOf" srcId="{8C23B77B-5DE0-4D34-91F4-34CEF376B8CE}" destId="{52DA364A-2AC2-4F47-B39D-69F06780BC82}" srcOrd="0" destOrd="0" presId="urn:microsoft.com/office/officeart/2005/8/layout/hierarchy1"/>
    <dgm:cxn modelId="{88773290-2134-47BB-BC5E-C492647C797E}" type="presOf" srcId="{1E5B59A1-7A7D-4310-AF8E-F4EB07983614}" destId="{B9C4802A-CFB3-42D5-83D7-D58FAFF557D8}" srcOrd="0" destOrd="0" presId="urn:microsoft.com/office/officeart/2005/8/layout/hierarchy1"/>
    <dgm:cxn modelId="{D89FBF1B-D187-4C55-B62F-0577D273AF90}" type="presOf" srcId="{CB8DE727-845D-476C-969F-23DE529F43AB}" destId="{C052F0D9-C8F7-4AAA-82BB-872670959640}" srcOrd="0" destOrd="0" presId="urn:microsoft.com/office/officeart/2005/8/layout/hierarchy1"/>
    <dgm:cxn modelId="{00422A4D-B481-418B-973D-4AAD5695DA88}" srcId="{2F96436F-DB0B-46CE-8B69-7CCE64C3E976}" destId="{7AAF92D7-5B85-4206-B220-AB025F7ED245}" srcOrd="0" destOrd="0" parTransId="{245B9B82-868B-4EC3-A35D-7E2E2701B335}" sibTransId="{80990AFB-8EE5-4873-AE09-CD1E3DEDAF9D}"/>
    <dgm:cxn modelId="{F7A05144-D5F0-4526-BB6B-15C983D29C2E}" type="presOf" srcId="{4705F13F-EBD3-4C17-8BC5-6B2ED3A8CF69}" destId="{C772DDAE-2A6A-4B23-A7C6-96C87CF26DF2}" srcOrd="0" destOrd="0" presId="urn:microsoft.com/office/officeart/2005/8/layout/hierarchy1"/>
    <dgm:cxn modelId="{28B9BDF0-D6C3-448E-B089-7C352F40CBC4}" type="presOf" srcId="{7AAF92D7-5B85-4206-B220-AB025F7ED245}" destId="{5C4D2E0E-779C-470E-B1E1-16EB96D712B3}" srcOrd="0" destOrd="0" presId="urn:microsoft.com/office/officeart/2005/8/layout/hierarchy1"/>
    <dgm:cxn modelId="{4DDDDCD1-4616-4035-AD4B-894F3D09591E}" srcId="{7AAF92D7-5B85-4206-B220-AB025F7ED245}" destId="{9F113834-A9D8-4F0D-86EA-7DA4519CD6FB}" srcOrd="1" destOrd="0" parTransId="{BABC079F-E56F-452D-ADA7-767D7A43B5BD}" sibTransId="{CAC17DFA-004A-4DFD-AE80-B193683BB108}"/>
    <dgm:cxn modelId="{056ECDD7-9C9E-477A-8DD4-0AFB021F2BBA}" srcId="{2F96436F-DB0B-46CE-8B69-7CCE64C3E976}" destId="{A49FBC9C-0D73-45A2-81EE-8005F415EB51}" srcOrd="1" destOrd="0" parTransId="{992EA7C3-501E-4993-ACE7-1B44071C5C18}" sibTransId="{4027DFCB-293E-443B-B9EB-0589E3F5CC5A}"/>
    <dgm:cxn modelId="{6D4E39F5-9D69-4D64-B724-4CB873F77926}" srcId="{7AAF92D7-5B85-4206-B220-AB025F7ED245}" destId="{1E5B59A1-7A7D-4310-AF8E-F4EB07983614}" srcOrd="0" destOrd="0" parTransId="{CB8DE727-845D-476C-969F-23DE529F43AB}" sibTransId="{C9117B0C-E174-46B7-ACA4-1C9F25635DE8}"/>
    <dgm:cxn modelId="{4083CBE0-F384-43DE-BB3F-54C4D7B70F20}" type="presOf" srcId="{9F113834-A9D8-4F0D-86EA-7DA4519CD6FB}" destId="{16F997FD-925B-476F-AF08-DE6D1755D6AE}" srcOrd="0" destOrd="0" presId="urn:microsoft.com/office/officeart/2005/8/layout/hierarchy1"/>
    <dgm:cxn modelId="{57CE9A14-A3D1-47FC-9C07-34AE781E2A04}" type="presParOf" srcId="{C772DDAE-2A6A-4B23-A7C6-96C87CF26DF2}" destId="{80D97DC8-E18A-410F-B23C-26BB9D8211B9}" srcOrd="0" destOrd="0" presId="urn:microsoft.com/office/officeart/2005/8/layout/hierarchy1"/>
    <dgm:cxn modelId="{5F9228BC-573B-40CB-B569-81CF9C499DC3}" type="presParOf" srcId="{80D97DC8-E18A-410F-B23C-26BB9D8211B9}" destId="{996E35A5-55A2-404A-893C-6957A8D621A9}" srcOrd="0" destOrd="0" presId="urn:microsoft.com/office/officeart/2005/8/layout/hierarchy1"/>
    <dgm:cxn modelId="{D2F13707-7CB6-4228-A855-FFAC04ED2379}" type="presParOf" srcId="{996E35A5-55A2-404A-893C-6957A8D621A9}" destId="{A6CE4E3F-D97F-4876-A089-3AB997928AD2}" srcOrd="0" destOrd="0" presId="urn:microsoft.com/office/officeart/2005/8/layout/hierarchy1"/>
    <dgm:cxn modelId="{EE0A0B01-57EA-4430-8F6E-BC3DA95B7DA0}" type="presParOf" srcId="{996E35A5-55A2-404A-893C-6957A8D621A9}" destId="{FB7BDCC1-9114-4786-A9FB-066AA6FE175E}" srcOrd="1" destOrd="0" presId="urn:microsoft.com/office/officeart/2005/8/layout/hierarchy1"/>
    <dgm:cxn modelId="{ACDC74B2-EB6E-4EA9-B31D-C2919C438611}" type="presParOf" srcId="{80D97DC8-E18A-410F-B23C-26BB9D8211B9}" destId="{B43D3EA3-6E41-4C18-B951-7D1F5F19CD91}" srcOrd="1" destOrd="0" presId="urn:microsoft.com/office/officeart/2005/8/layout/hierarchy1"/>
    <dgm:cxn modelId="{70511255-FC59-4DCC-9ED3-31E40B6749A8}" type="presParOf" srcId="{B43D3EA3-6E41-4C18-B951-7D1F5F19CD91}" destId="{8B7D8384-3559-4336-BA1A-408DE6DCDE7F}" srcOrd="0" destOrd="0" presId="urn:microsoft.com/office/officeart/2005/8/layout/hierarchy1"/>
    <dgm:cxn modelId="{8E28A794-1D24-4CF1-B636-0941E19CB1DC}" type="presParOf" srcId="{B43D3EA3-6E41-4C18-B951-7D1F5F19CD91}" destId="{78D8191B-2830-4A22-BE61-91CF86D7E2A1}" srcOrd="1" destOrd="0" presId="urn:microsoft.com/office/officeart/2005/8/layout/hierarchy1"/>
    <dgm:cxn modelId="{9760D8CF-AC3F-4318-B4C5-5063D0B747FD}" type="presParOf" srcId="{78D8191B-2830-4A22-BE61-91CF86D7E2A1}" destId="{115C15EE-0961-4889-B65F-C06108E2E9AC}" srcOrd="0" destOrd="0" presId="urn:microsoft.com/office/officeart/2005/8/layout/hierarchy1"/>
    <dgm:cxn modelId="{B3034E6E-1B09-411F-B319-F7537FACA583}" type="presParOf" srcId="{115C15EE-0961-4889-B65F-C06108E2E9AC}" destId="{2277F20C-933C-40D3-B0E8-EB9A3F312BB9}" srcOrd="0" destOrd="0" presId="urn:microsoft.com/office/officeart/2005/8/layout/hierarchy1"/>
    <dgm:cxn modelId="{571DA92E-485E-4E0C-AF0F-AA6C597E3FE6}" type="presParOf" srcId="{115C15EE-0961-4889-B65F-C06108E2E9AC}" destId="{5C4D2E0E-779C-470E-B1E1-16EB96D712B3}" srcOrd="1" destOrd="0" presId="urn:microsoft.com/office/officeart/2005/8/layout/hierarchy1"/>
    <dgm:cxn modelId="{F8C1B7B4-25F2-4FF5-9C99-8F02D272E3AA}" type="presParOf" srcId="{78D8191B-2830-4A22-BE61-91CF86D7E2A1}" destId="{C02ACA36-DB06-49EA-8165-EAFF186B5104}" srcOrd="1" destOrd="0" presId="urn:microsoft.com/office/officeart/2005/8/layout/hierarchy1"/>
    <dgm:cxn modelId="{F75DE2AF-75BB-46CC-A1F3-2908B2C86A40}" type="presParOf" srcId="{C02ACA36-DB06-49EA-8165-EAFF186B5104}" destId="{C052F0D9-C8F7-4AAA-82BB-872670959640}" srcOrd="0" destOrd="0" presId="urn:microsoft.com/office/officeart/2005/8/layout/hierarchy1"/>
    <dgm:cxn modelId="{B7A5E828-9B25-4E0F-9E20-A06313BA55E4}" type="presParOf" srcId="{C02ACA36-DB06-49EA-8165-EAFF186B5104}" destId="{8A309BD0-B235-40DA-A2ED-01094B544100}" srcOrd="1" destOrd="0" presId="urn:microsoft.com/office/officeart/2005/8/layout/hierarchy1"/>
    <dgm:cxn modelId="{149C1DCE-D8B3-43C0-B8FC-2E9A6AF6FC7A}" type="presParOf" srcId="{8A309BD0-B235-40DA-A2ED-01094B544100}" destId="{F908844D-3E1B-48BB-AB1F-BEBF44FDDE4E}" srcOrd="0" destOrd="0" presId="urn:microsoft.com/office/officeart/2005/8/layout/hierarchy1"/>
    <dgm:cxn modelId="{279A2D9E-E73B-4EA6-A184-D40673C6CA88}" type="presParOf" srcId="{F908844D-3E1B-48BB-AB1F-BEBF44FDDE4E}" destId="{97B586B9-5393-4FCA-8601-60ABCD54D6AC}" srcOrd="0" destOrd="0" presId="urn:microsoft.com/office/officeart/2005/8/layout/hierarchy1"/>
    <dgm:cxn modelId="{8F98500F-76E8-4B5F-BF0E-2A592D7D8899}" type="presParOf" srcId="{F908844D-3E1B-48BB-AB1F-BEBF44FDDE4E}" destId="{B9C4802A-CFB3-42D5-83D7-D58FAFF557D8}" srcOrd="1" destOrd="0" presId="urn:microsoft.com/office/officeart/2005/8/layout/hierarchy1"/>
    <dgm:cxn modelId="{BFC858BB-2C7F-4392-8E19-3A4F0754F0C9}" type="presParOf" srcId="{8A309BD0-B235-40DA-A2ED-01094B544100}" destId="{8242B8FD-7EF4-461B-9956-45AD2663A753}" srcOrd="1" destOrd="0" presId="urn:microsoft.com/office/officeart/2005/8/layout/hierarchy1"/>
    <dgm:cxn modelId="{CF04C1EE-AE0E-48D1-854A-ED0A2EFBFF19}" type="presParOf" srcId="{C02ACA36-DB06-49EA-8165-EAFF186B5104}" destId="{CF60B1C7-B547-42A9-8AD4-F1B948556F0B}" srcOrd="2" destOrd="0" presId="urn:microsoft.com/office/officeart/2005/8/layout/hierarchy1"/>
    <dgm:cxn modelId="{20FDDEE4-3D0A-4798-A192-04BF4123761A}" type="presParOf" srcId="{C02ACA36-DB06-49EA-8165-EAFF186B5104}" destId="{9E73AF0B-ABAA-450A-911A-DCEEFF68E9A8}" srcOrd="3" destOrd="0" presId="urn:microsoft.com/office/officeart/2005/8/layout/hierarchy1"/>
    <dgm:cxn modelId="{2C88C4C2-B252-4C35-A609-90793751FAC8}" type="presParOf" srcId="{9E73AF0B-ABAA-450A-911A-DCEEFF68E9A8}" destId="{CE26A6BE-FFF0-4415-976B-235C9757A222}" srcOrd="0" destOrd="0" presId="urn:microsoft.com/office/officeart/2005/8/layout/hierarchy1"/>
    <dgm:cxn modelId="{6A4B3810-7FE3-458C-905E-8177BAA5265F}" type="presParOf" srcId="{CE26A6BE-FFF0-4415-976B-235C9757A222}" destId="{7E9E935B-EFFA-42F9-8743-88018A19DBAB}" srcOrd="0" destOrd="0" presId="urn:microsoft.com/office/officeart/2005/8/layout/hierarchy1"/>
    <dgm:cxn modelId="{A2C9DC23-E38B-4556-AEC2-BD183EB2436B}" type="presParOf" srcId="{CE26A6BE-FFF0-4415-976B-235C9757A222}" destId="{16F997FD-925B-476F-AF08-DE6D1755D6AE}" srcOrd="1" destOrd="0" presId="urn:microsoft.com/office/officeart/2005/8/layout/hierarchy1"/>
    <dgm:cxn modelId="{B0340300-7AEA-4A96-B105-20C40F9D1F6C}" type="presParOf" srcId="{9E73AF0B-ABAA-450A-911A-DCEEFF68E9A8}" destId="{E040AE3A-B842-4D28-84F5-C2E1BA8EECCD}" srcOrd="1" destOrd="0" presId="urn:microsoft.com/office/officeart/2005/8/layout/hierarchy1"/>
    <dgm:cxn modelId="{7F3719B7-2D6B-4440-B157-83D9F3419ADA}" type="presParOf" srcId="{B43D3EA3-6E41-4C18-B951-7D1F5F19CD91}" destId="{305509A0-6BE8-486D-B3DC-84FE6E004E21}" srcOrd="2" destOrd="0" presId="urn:microsoft.com/office/officeart/2005/8/layout/hierarchy1"/>
    <dgm:cxn modelId="{04F07FD0-5DDA-4A13-ABD9-638B9DC947BB}" type="presParOf" srcId="{B43D3EA3-6E41-4C18-B951-7D1F5F19CD91}" destId="{F4D023FF-1107-4393-ACDC-75E7265767C0}" srcOrd="3" destOrd="0" presId="urn:microsoft.com/office/officeart/2005/8/layout/hierarchy1"/>
    <dgm:cxn modelId="{609B4013-ABA2-49EC-A7C2-6EF508CD45F8}" type="presParOf" srcId="{F4D023FF-1107-4393-ACDC-75E7265767C0}" destId="{C26A7C05-3088-482C-9C72-62064D688C53}" srcOrd="0" destOrd="0" presId="urn:microsoft.com/office/officeart/2005/8/layout/hierarchy1"/>
    <dgm:cxn modelId="{AC26C36A-86E5-456E-9146-95447E2C5E7E}" type="presParOf" srcId="{C26A7C05-3088-482C-9C72-62064D688C53}" destId="{BF9D1A01-E202-4FCC-8FEA-E181D7C01763}" srcOrd="0" destOrd="0" presId="urn:microsoft.com/office/officeart/2005/8/layout/hierarchy1"/>
    <dgm:cxn modelId="{C05727E4-12A0-4E11-8E7E-7CB57E5C4678}" type="presParOf" srcId="{C26A7C05-3088-482C-9C72-62064D688C53}" destId="{C371DBC5-830A-4F52-876E-E2A1892E209B}" srcOrd="1" destOrd="0" presId="urn:microsoft.com/office/officeart/2005/8/layout/hierarchy1"/>
    <dgm:cxn modelId="{4E8B949B-C8AE-4EE1-96AA-2A2C64B145EA}" type="presParOf" srcId="{F4D023FF-1107-4393-ACDC-75E7265767C0}" destId="{47AE3CA7-ED98-4E9F-9777-D20C305CE048}" srcOrd="1" destOrd="0" presId="urn:microsoft.com/office/officeart/2005/8/layout/hierarchy1"/>
    <dgm:cxn modelId="{18CCAB4D-BAAE-4BCD-BAB6-9C364F5E8196}" type="presParOf" srcId="{47AE3CA7-ED98-4E9F-9777-D20C305CE048}" destId="{52DA364A-2AC2-4F47-B39D-69F06780BC82}" srcOrd="0" destOrd="0" presId="urn:microsoft.com/office/officeart/2005/8/layout/hierarchy1"/>
    <dgm:cxn modelId="{96BB677F-1336-493A-B7DB-6BA4EFAA32B6}" type="presParOf" srcId="{47AE3CA7-ED98-4E9F-9777-D20C305CE048}" destId="{338FB9DD-6336-400F-8199-E3C23B10A18B}" srcOrd="1" destOrd="0" presId="urn:microsoft.com/office/officeart/2005/8/layout/hierarchy1"/>
    <dgm:cxn modelId="{20C33AB1-2107-4E73-B5AC-35BA7F8EC3EC}" type="presParOf" srcId="{338FB9DD-6336-400F-8199-E3C23B10A18B}" destId="{45717A42-AC46-4C7C-8043-612E2471CA51}" srcOrd="0" destOrd="0" presId="urn:microsoft.com/office/officeart/2005/8/layout/hierarchy1"/>
    <dgm:cxn modelId="{A2966BDE-220C-42D7-9BA7-C323E11AF120}" type="presParOf" srcId="{45717A42-AC46-4C7C-8043-612E2471CA51}" destId="{D1ADC584-0D7F-4541-A700-FFF9D0B43486}" srcOrd="0" destOrd="0" presId="urn:microsoft.com/office/officeart/2005/8/layout/hierarchy1"/>
    <dgm:cxn modelId="{DBBE30E0-70AD-409C-9B51-8BE4A0DD8F22}" type="presParOf" srcId="{45717A42-AC46-4C7C-8043-612E2471CA51}" destId="{21556D6E-BCF7-4D24-A985-A5070F182DE6}" srcOrd="1" destOrd="0" presId="urn:microsoft.com/office/officeart/2005/8/layout/hierarchy1"/>
    <dgm:cxn modelId="{A9D3E5AD-E7E1-4C77-8CAE-FBFADF802D79}" type="presParOf" srcId="{338FB9DD-6336-400F-8199-E3C23B10A18B}" destId="{62442509-74E6-4F35-9331-A84F0D9187B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4EFF37C7-2E38-499A-9C8C-846DCD7871F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4ED95D5-265E-4F87-B778-8D05FF924343}">
      <dgm:prSet phldrT="[Texto]" custT="1"/>
      <dgm:spPr/>
      <dgm:t>
        <a:bodyPr/>
        <a:lstStyle/>
        <a:p>
          <a:r>
            <a:rPr lang="pt-BR" sz="3200" b="1" smtClean="0">
              <a:solidFill>
                <a:schemeClr val="accent1">
                  <a:lumMod val="75000"/>
                </a:schemeClr>
              </a:solidFill>
            </a:rPr>
            <a:t>Casos</a:t>
          </a:r>
          <a:endParaRPr lang="pt-BR" sz="3200" b="1" dirty="0">
            <a:solidFill>
              <a:schemeClr val="accent1">
                <a:lumMod val="75000"/>
              </a:schemeClr>
            </a:solidFill>
          </a:endParaRPr>
        </a:p>
      </dgm:t>
    </dgm:pt>
    <dgm:pt modelId="{0EBF406D-90D8-4F76-AF48-17ED308A1CFA}" type="parTrans" cxnId="{01A466D0-5731-4370-A269-E11772E49CF4}">
      <dgm:prSet/>
      <dgm:spPr/>
      <dgm:t>
        <a:bodyPr/>
        <a:lstStyle/>
        <a:p>
          <a:endParaRPr lang="pt-BR" sz="2000"/>
        </a:p>
      </dgm:t>
    </dgm:pt>
    <dgm:pt modelId="{D0114C9E-6284-4CB8-B3ED-62E8F9150940}" type="sibTrans" cxnId="{01A466D0-5731-4370-A269-E11772E49CF4}">
      <dgm:prSet/>
      <dgm:spPr/>
      <dgm:t>
        <a:bodyPr/>
        <a:lstStyle/>
        <a:p>
          <a:endParaRPr lang="pt-BR" sz="2000"/>
        </a:p>
      </dgm:t>
    </dgm:pt>
    <dgm:pt modelId="{D7B3BFEE-BFCC-4D65-91BC-8DA320E16C06}">
      <dgm:prSet phldrT="[Texto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600" dirty="0" smtClean="0"/>
            <a:t>Escassez Relativa: </a:t>
          </a:r>
          <a:endParaRPr lang="pt-BR" sz="1600" dirty="0"/>
        </a:p>
      </dgm:t>
    </dgm:pt>
    <dgm:pt modelId="{75DCC7DD-F29A-45FE-8FBE-14BF84385977}" type="parTrans" cxnId="{2F07FEA3-512B-4EAC-90A7-4554EBBACEBE}">
      <dgm:prSet/>
      <dgm:spPr/>
      <dgm:t>
        <a:bodyPr/>
        <a:lstStyle/>
        <a:p>
          <a:endParaRPr lang="pt-BR" sz="2000"/>
        </a:p>
      </dgm:t>
    </dgm:pt>
    <dgm:pt modelId="{8D24F5AE-CD19-4A3B-8F6D-F433A16216A5}" type="sibTrans" cxnId="{2F07FEA3-512B-4EAC-90A7-4554EBBACEBE}">
      <dgm:prSet/>
      <dgm:spPr/>
      <dgm:t>
        <a:bodyPr/>
        <a:lstStyle/>
        <a:p>
          <a:endParaRPr lang="pt-BR" sz="2000"/>
        </a:p>
      </dgm:t>
    </dgm:pt>
    <dgm:pt modelId="{A9B26851-BD2E-403F-BBB2-3900108B8E59}">
      <dgm:prSet phldrT="[Texto]" custT="1"/>
      <dgm:spPr/>
      <dgm:t>
        <a:bodyPr/>
        <a:lstStyle/>
        <a:p>
          <a:r>
            <a:rPr lang="pt-BR" sz="1600" dirty="0" smtClean="0"/>
            <a:t>Balanço Hídrico Confortável</a:t>
          </a:r>
          <a:endParaRPr lang="pt-BR" sz="1600" dirty="0"/>
        </a:p>
      </dgm:t>
    </dgm:pt>
    <dgm:pt modelId="{4A626300-C622-4432-8195-3DB9B26F6128}" type="parTrans" cxnId="{D7809F9F-AE4A-4E02-AABF-55CC49EA81C3}">
      <dgm:prSet/>
      <dgm:spPr/>
      <dgm:t>
        <a:bodyPr/>
        <a:lstStyle/>
        <a:p>
          <a:endParaRPr lang="pt-BR" sz="2000"/>
        </a:p>
      </dgm:t>
    </dgm:pt>
    <dgm:pt modelId="{AFEF4AC8-7938-40AC-A091-F6A724B03F76}" type="sibTrans" cxnId="{D7809F9F-AE4A-4E02-AABF-55CC49EA81C3}">
      <dgm:prSet/>
      <dgm:spPr/>
      <dgm:t>
        <a:bodyPr/>
        <a:lstStyle/>
        <a:p>
          <a:endParaRPr lang="pt-BR" sz="2000"/>
        </a:p>
      </dgm:t>
    </dgm:pt>
    <dgm:pt modelId="{4DF2D7C7-5CB7-4608-8108-E313C119474F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600" dirty="0" smtClean="0"/>
            <a:t>Escassez Absoluta </a:t>
          </a:r>
        </a:p>
        <a:p>
          <a:r>
            <a:rPr lang="pt-BR" sz="1600" dirty="0" smtClean="0"/>
            <a:t>Lei 9433 </a:t>
          </a:r>
          <a:r>
            <a:rPr lang="pt-BR" sz="1600" dirty="0" err="1" smtClean="0"/>
            <a:t>Art</a:t>
          </a:r>
          <a:r>
            <a:rPr lang="pt-BR" sz="1600" dirty="0" smtClean="0"/>
            <a:t> 15</a:t>
          </a:r>
          <a:endParaRPr lang="pt-BR" sz="1600" dirty="0"/>
        </a:p>
      </dgm:t>
    </dgm:pt>
    <dgm:pt modelId="{15234990-95E9-4976-9820-488E4A71ED2B}" type="parTrans" cxnId="{A999FC98-3DDD-455B-BD69-A408ECD8D3AF}">
      <dgm:prSet/>
      <dgm:spPr/>
      <dgm:t>
        <a:bodyPr/>
        <a:lstStyle/>
        <a:p>
          <a:endParaRPr lang="pt-BR" sz="2000"/>
        </a:p>
      </dgm:t>
    </dgm:pt>
    <dgm:pt modelId="{64D80C34-81A7-45FA-A645-4EC1595838C8}" type="sibTrans" cxnId="{A999FC98-3DDD-455B-BD69-A408ECD8D3AF}">
      <dgm:prSet/>
      <dgm:spPr/>
      <dgm:t>
        <a:bodyPr/>
        <a:lstStyle/>
        <a:p>
          <a:endParaRPr lang="pt-BR" sz="2000"/>
        </a:p>
      </dgm:t>
    </dgm:pt>
    <dgm:pt modelId="{3B6856DB-472D-4B22-A8F2-9A3A5E77B7C8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600" dirty="0" smtClean="0"/>
            <a:t>Calamidade</a:t>
          </a:r>
          <a:endParaRPr lang="pt-BR" sz="1600" dirty="0"/>
        </a:p>
      </dgm:t>
    </dgm:pt>
    <dgm:pt modelId="{F9D7D82C-BAF0-4FFB-ABBD-E268095BD171}" type="parTrans" cxnId="{6DBA3067-D61F-4969-8C84-FA8D0AE5B437}">
      <dgm:prSet/>
      <dgm:spPr/>
      <dgm:t>
        <a:bodyPr/>
        <a:lstStyle/>
        <a:p>
          <a:endParaRPr lang="pt-BR" sz="2000"/>
        </a:p>
      </dgm:t>
    </dgm:pt>
    <dgm:pt modelId="{D3CEC7A4-378D-4A87-8F35-03AD4792E104}" type="sibTrans" cxnId="{6DBA3067-D61F-4969-8C84-FA8D0AE5B437}">
      <dgm:prSet/>
      <dgm:spPr/>
      <dgm:t>
        <a:bodyPr/>
        <a:lstStyle/>
        <a:p>
          <a:endParaRPr lang="pt-BR" sz="2000"/>
        </a:p>
      </dgm:t>
    </dgm:pt>
    <dgm:pt modelId="{A52AE21C-AEEC-4A46-A13B-DB1FCE6648F8}">
      <dgm:prSet phldrT="[Texto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600" dirty="0" smtClean="0"/>
            <a:t>Conflito estabelecido:</a:t>
          </a:r>
        </a:p>
        <a:p>
          <a:r>
            <a:rPr lang="pt-BR" sz="1600" dirty="0" smtClean="0"/>
            <a:t>???</a:t>
          </a:r>
          <a:endParaRPr lang="pt-BR" sz="1600" dirty="0"/>
        </a:p>
      </dgm:t>
    </dgm:pt>
    <dgm:pt modelId="{E94FBCE3-7703-4EA2-83A5-D9149A123E09}" type="parTrans" cxnId="{05EC7F4A-EE0F-4EF5-A6CA-3905811C3154}">
      <dgm:prSet/>
      <dgm:spPr/>
      <dgm:t>
        <a:bodyPr/>
        <a:lstStyle/>
        <a:p>
          <a:endParaRPr lang="pt-BR" sz="2000"/>
        </a:p>
      </dgm:t>
    </dgm:pt>
    <dgm:pt modelId="{05B73F57-2960-4F22-90CE-2E9827DC1893}" type="sibTrans" cxnId="{05EC7F4A-EE0F-4EF5-A6CA-3905811C3154}">
      <dgm:prSet/>
      <dgm:spPr/>
      <dgm:t>
        <a:bodyPr/>
        <a:lstStyle/>
        <a:p>
          <a:endParaRPr lang="pt-BR" sz="2000"/>
        </a:p>
      </dgm:t>
    </dgm:pt>
    <dgm:pt modelId="{63FDAB26-6217-429E-AF93-52EE371C30B0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600" dirty="0" smtClean="0"/>
            <a:t>Conflito visualizado ou potencial : INCERTEZAS</a:t>
          </a:r>
          <a:endParaRPr lang="pt-BR" sz="1600" dirty="0"/>
        </a:p>
      </dgm:t>
    </dgm:pt>
    <dgm:pt modelId="{F21C319D-AA8D-4E31-95F0-86FDEE3D44F1}" type="parTrans" cxnId="{17BBFA21-A621-4C77-A7C9-05256731EC53}">
      <dgm:prSet/>
      <dgm:spPr/>
      <dgm:t>
        <a:bodyPr/>
        <a:lstStyle/>
        <a:p>
          <a:endParaRPr lang="pt-BR" sz="2000"/>
        </a:p>
      </dgm:t>
    </dgm:pt>
    <dgm:pt modelId="{861FF6B4-B9D1-48C8-AB8D-7F7870BBCE9C}" type="sibTrans" cxnId="{17BBFA21-A621-4C77-A7C9-05256731EC53}">
      <dgm:prSet/>
      <dgm:spPr/>
      <dgm:t>
        <a:bodyPr/>
        <a:lstStyle/>
        <a:p>
          <a:endParaRPr lang="pt-BR" sz="2000"/>
        </a:p>
      </dgm:t>
    </dgm:pt>
    <dgm:pt modelId="{DCCCBC0C-926B-4752-819D-C64EE76F8694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600" dirty="0" smtClean="0"/>
            <a:t>usos prioritários de interesse coletivo</a:t>
          </a:r>
          <a:endParaRPr lang="pt-BR" sz="1600" dirty="0"/>
        </a:p>
      </dgm:t>
    </dgm:pt>
    <dgm:pt modelId="{696FD665-92C4-4EF1-8159-96E363F4BB64}" type="parTrans" cxnId="{679EAFE2-B4D2-4DEF-BA5A-B81DF4C872A6}">
      <dgm:prSet/>
      <dgm:spPr/>
      <dgm:t>
        <a:bodyPr/>
        <a:lstStyle/>
        <a:p>
          <a:endParaRPr lang="pt-BR" sz="2000"/>
        </a:p>
      </dgm:t>
    </dgm:pt>
    <dgm:pt modelId="{4AF40939-947D-48F1-87FB-F1CB233597D3}" type="sibTrans" cxnId="{679EAFE2-B4D2-4DEF-BA5A-B81DF4C872A6}">
      <dgm:prSet/>
      <dgm:spPr/>
      <dgm:t>
        <a:bodyPr/>
        <a:lstStyle/>
        <a:p>
          <a:endParaRPr lang="pt-BR" sz="2000"/>
        </a:p>
      </dgm:t>
    </dgm:pt>
    <dgm:pt modelId="{1C84A8DA-F464-44B4-8CE9-4421B65CA152}">
      <dgm:prSet phldrT="[Texto]" custT="1"/>
      <dgm:spPr/>
      <dgm:t>
        <a:bodyPr/>
        <a:lstStyle/>
        <a:p>
          <a:r>
            <a:rPr lang="pt-BR" sz="1600" dirty="0" smtClean="0"/>
            <a:t>Disponibilidade maior demanda a longo prazo</a:t>
          </a:r>
          <a:endParaRPr lang="pt-BR" sz="1600" dirty="0"/>
        </a:p>
      </dgm:t>
    </dgm:pt>
    <dgm:pt modelId="{7F509299-0F7A-464C-939E-8996BB3E4EB1}" type="parTrans" cxnId="{DA151E7D-0A17-42B0-B406-C05D84A8D18A}">
      <dgm:prSet/>
      <dgm:spPr/>
      <dgm:t>
        <a:bodyPr/>
        <a:lstStyle/>
        <a:p>
          <a:endParaRPr lang="pt-BR" sz="2000"/>
        </a:p>
      </dgm:t>
    </dgm:pt>
    <dgm:pt modelId="{AA7C9048-6052-4B1A-833B-499CC048F7AB}" type="sibTrans" cxnId="{DA151E7D-0A17-42B0-B406-C05D84A8D18A}">
      <dgm:prSet/>
      <dgm:spPr/>
      <dgm:t>
        <a:bodyPr/>
        <a:lstStyle/>
        <a:p>
          <a:endParaRPr lang="pt-BR" sz="2000"/>
        </a:p>
      </dgm:t>
    </dgm:pt>
    <dgm:pt modelId="{2777021E-B0F2-43EF-91B7-8000611E7D78}" type="pres">
      <dgm:prSet presAssocID="{4EFF37C7-2E38-499A-9C8C-846DCD7871F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8D8AEF3C-5110-4C6D-B933-BA687AE300B8}" type="pres">
      <dgm:prSet presAssocID="{44ED95D5-265E-4F87-B778-8D05FF924343}" presName="hierRoot1" presStyleCnt="0"/>
      <dgm:spPr/>
    </dgm:pt>
    <dgm:pt modelId="{E681432B-6642-4B84-86B5-25EA867EEEC6}" type="pres">
      <dgm:prSet presAssocID="{44ED95D5-265E-4F87-B778-8D05FF924343}" presName="composite" presStyleCnt="0"/>
      <dgm:spPr/>
    </dgm:pt>
    <dgm:pt modelId="{3517335C-D0E9-4D07-A77C-9472571A8621}" type="pres">
      <dgm:prSet presAssocID="{44ED95D5-265E-4F87-B778-8D05FF924343}" presName="background" presStyleLbl="node0" presStyleIdx="0" presStyleCnt="1"/>
      <dgm:spPr/>
    </dgm:pt>
    <dgm:pt modelId="{2107E31F-FDE7-47B0-AC54-BAE119C18A2A}" type="pres">
      <dgm:prSet presAssocID="{44ED95D5-265E-4F87-B778-8D05FF92434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DEDFC20-9CF0-46D6-A6A9-4FA7B0895240}" type="pres">
      <dgm:prSet presAssocID="{44ED95D5-265E-4F87-B778-8D05FF924343}" presName="hierChild2" presStyleCnt="0"/>
      <dgm:spPr/>
    </dgm:pt>
    <dgm:pt modelId="{D2D4C323-44E6-4E3C-B315-ACEF879B8873}" type="pres">
      <dgm:prSet presAssocID="{75DCC7DD-F29A-45FE-8FBE-14BF84385977}" presName="Name10" presStyleLbl="parChTrans1D2" presStyleIdx="0" presStyleCnt="3"/>
      <dgm:spPr/>
      <dgm:t>
        <a:bodyPr/>
        <a:lstStyle/>
        <a:p>
          <a:endParaRPr lang="pt-BR"/>
        </a:p>
      </dgm:t>
    </dgm:pt>
    <dgm:pt modelId="{7333E4FA-CD71-4316-B9B0-E88CBD56166E}" type="pres">
      <dgm:prSet presAssocID="{D7B3BFEE-BFCC-4D65-91BC-8DA320E16C06}" presName="hierRoot2" presStyleCnt="0"/>
      <dgm:spPr/>
    </dgm:pt>
    <dgm:pt modelId="{07052D2B-0D93-4F38-98D5-FAFA8E1856BD}" type="pres">
      <dgm:prSet presAssocID="{D7B3BFEE-BFCC-4D65-91BC-8DA320E16C06}" presName="composite2" presStyleCnt="0"/>
      <dgm:spPr/>
    </dgm:pt>
    <dgm:pt modelId="{154213FD-0147-486A-9102-C96F77B3DEE1}" type="pres">
      <dgm:prSet presAssocID="{D7B3BFEE-BFCC-4D65-91BC-8DA320E16C06}" presName="background2" presStyleLbl="node2" presStyleIdx="0" presStyleCnt="3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  <dgm:pt modelId="{B8BEF07D-0655-4F21-BE79-E5B9C9EA38C9}" type="pres">
      <dgm:prSet presAssocID="{D7B3BFEE-BFCC-4D65-91BC-8DA320E16C06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2EDB29A-F563-4E63-A5EF-FC4BC4BA48AC}" type="pres">
      <dgm:prSet presAssocID="{D7B3BFEE-BFCC-4D65-91BC-8DA320E16C06}" presName="hierChild3" presStyleCnt="0"/>
      <dgm:spPr/>
    </dgm:pt>
    <dgm:pt modelId="{F8BB5A0D-6E50-4F9D-8012-1F0324C5F26D}" type="pres">
      <dgm:prSet presAssocID="{E94FBCE3-7703-4EA2-83A5-D9149A123E09}" presName="Name17" presStyleLbl="parChTrans1D3" presStyleIdx="0" presStyleCnt="5"/>
      <dgm:spPr/>
      <dgm:t>
        <a:bodyPr/>
        <a:lstStyle/>
        <a:p>
          <a:endParaRPr lang="pt-BR"/>
        </a:p>
      </dgm:t>
    </dgm:pt>
    <dgm:pt modelId="{C341338A-96CA-49DF-86CD-CE3736CB5486}" type="pres">
      <dgm:prSet presAssocID="{A52AE21C-AEEC-4A46-A13B-DB1FCE6648F8}" presName="hierRoot3" presStyleCnt="0"/>
      <dgm:spPr/>
    </dgm:pt>
    <dgm:pt modelId="{55005CDB-71C1-4AB4-BA39-05D012FB4D66}" type="pres">
      <dgm:prSet presAssocID="{A52AE21C-AEEC-4A46-A13B-DB1FCE6648F8}" presName="composite3" presStyleCnt="0"/>
      <dgm:spPr/>
    </dgm:pt>
    <dgm:pt modelId="{90432D78-C737-49F2-ACE9-A05D511AB31A}" type="pres">
      <dgm:prSet presAssocID="{A52AE21C-AEEC-4A46-A13B-DB1FCE6648F8}" presName="background3" presStyleLbl="node3" presStyleIdx="0" presStyleCnt="5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  <dgm:pt modelId="{944D5B18-7DA0-484D-8771-ECAEFEA02328}" type="pres">
      <dgm:prSet presAssocID="{A52AE21C-AEEC-4A46-A13B-DB1FCE6648F8}" presName="text3" presStyleLbl="fgAcc3" presStyleIdx="0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32CEB51-DF23-4499-8F56-7366612DF576}" type="pres">
      <dgm:prSet presAssocID="{A52AE21C-AEEC-4A46-A13B-DB1FCE6648F8}" presName="hierChild4" presStyleCnt="0"/>
      <dgm:spPr/>
    </dgm:pt>
    <dgm:pt modelId="{45F75FA1-9574-4A1D-B919-2B311324DAE9}" type="pres">
      <dgm:prSet presAssocID="{F21C319D-AA8D-4E31-95F0-86FDEE3D44F1}" presName="Name17" presStyleLbl="parChTrans1D3" presStyleIdx="1" presStyleCnt="5"/>
      <dgm:spPr/>
      <dgm:t>
        <a:bodyPr/>
        <a:lstStyle/>
        <a:p>
          <a:endParaRPr lang="pt-BR"/>
        </a:p>
      </dgm:t>
    </dgm:pt>
    <dgm:pt modelId="{4A04AD4D-918E-436E-BFDD-E7537361C2B2}" type="pres">
      <dgm:prSet presAssocID="{63FDAB26-6217-429E-AF93-52EE371C30B0}" presName="hierRoot3" presStyleCnt="0"/>
      <dgm:spPr/>
    </dgm:pt>
    <dgm:pt modelId="{BE640584-00C2-44B3-9118-0FBDD1B2BAF6}" type="pres">
      <dgm:prSet presAssocID="{63FDAB26-6217-429E-AF93-52EE371C30B0}" presName="composite3" presStyleCnt="0"/>
      <dgm:spPr/>
    </dgm:pt>
    <dgm:pt modelId="{ECF6A11F-868F-48BE-8244-DCE8D056987D}" type="pres">
      <dgm:prSet presAssocID="{63FDAB26-6217-429E-AF93-52EE371C30B0}" presName="background3" presStyleLbl="node3" presStyleIdx="1" presStyleCnt="5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  <dgm:pt modelId="{D1A62A76-6C67-447A-AFBB-1DF7ECD552A8}" type="pres">
      <dgm:prSet presAssocID="{63FDAB26-6217-429E-AF93-52EE371C30B0}" presName="text3" presStyleLbl="fgAcc3" presStyleIdx="1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9EC3BD2B-29BF-4DD3-965A-AAFB973430B0}" type="pres">
      <dgm:prSet presAssocID="{63FDAB26-6217-429E-AF93-52EE371C30B0}" presName="hierChild4" presStyleCnt="0"/>
      <dgm:spPr/>
    </dgm:pt>
    <dgm:pt modelId="{DB63E373-7286-40BA-A1A6-809E71CA1B5A}" type="pres">
      <dgm:prSet presAssocID="{4A626300-C622-4432-8195-3DB9B26F6128}" presName="Name10" presStyleLbl="parChTrans1D2" presStyleIdx="1" presStyleCnt="3"/>
      <dgm:spPr/>
      <dgm:t>
        <a:bodyPr/>
        <a:lstStyle/>
        <a:p>
          <a:endParaRPr lang="pt-BR"/>
        </a:p>
      </dgm:t>
    </dgm:pt>
    <dgm:pt modelId="{6C08DC86-2450-4A1D-A163-DDCBF8EB0000}" type="pres">
      <dgm:prSet presAssocID="{A9B26851-BD2E-403F-BBB2-3900108B8E59}" presName="hierRoot2" presStyleCnt="0"/>
      <dgm:spPr/>
    </dgm:pt>
    <dgm:pt modelId="{E4D83478-D401-498B-8C22-52C7EDDD4600}" type="pres">
      <dgm:prSet presAssocID="{A9B26851-BD2E-403F-BBB2-3900108B8E59}" presName="composite2" presStyleCnt="0"/>
      <dgm:spPr/>
    </dgm:pt>
    <dgm:pt modelId="{004D9D28-9D3A-4802-B721-9FB7045ABFEF}" type="pres">
      <dgm:prSet presAssocID="{A9B26851-BD2E-403F-BBB2-3900108B8E59}" presName="background2" presStyleLbl="node2" presStyleIdx="1" presStyleCnt="3"/>
      <dgm:spPr/>
    </dgm:pt>
    <dgm:pt modelId="{791AD86A-B2D2-42BB-8F6A-575A63E26D13}" type="pres">
      <dgm:prSet presAssocID="{A9B26851-BD2E-403F-BBB2-3900108B8E59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605945D-95CA-4F80-9E10-A7E3F3335884}" type="pres">
      <dgm:prSet presAssocID="{A9B26851-BD2E-403F-BBB2-3900108B8E59}" presName="hierChild3" presStyleCnt="0"/>
      <dgm:spPr/>
    </dgm:pt>
    <dgm:pt modelId="{95F2A0AD-D516-46AA-9CAD-399ED12A4BA2}" type="pres">
      <dgm:prSet presAssocID="{7F509299-0F7A-464C-939E-8996BB3E4EB1}" presName="Name17" presStyleLbl="parChTrans1D3" presStyleIdx="2" presStyleCnt="5"/>
      <dgm:spPr/>
      <dgm:t>
        <a:bodyPr/>
        <a:lstStyle/>
        <a:p>
          <a:endParaRPr lang="pt-BR"/>
        </a:p>
      </dgm:t>
    </dgm:pt>
    <dgm:pt modelId="{40C5015C-7F38-4FC7-B284-9DC566BE5132}" type="pres">
      <dgm:prSet presAssocID="{1C84A8DA-F464-44B4-8CE9-4421B65CA152}" presName="hierRoot3" presStyleCnt="0"/>
      <dgm:spPr/>
    </dgm:pt>
    <dgm:pt modelId="{146F606F-C634-4022-8751-003245C9B8D2}" type="pres">
      <dgm:prSet presAssocID="{1C84A8DA-F464-44B4-8CE9-4421B65CA152}" presName="composite3" presStyleCnt="0"/>
      <dgm:spPr/>
    </dgm:pt>
    <dgm:pt modelId="{AB0B8A27-867B-4A26-89E1-94F68587347D}" type="pres">
      <dgm:prSet presAssocID="{1C84A8DA-F464-44B4-8CE9-4421B65CA152}" presName="background3" presStyleLbl="node3" presStyleIdx="2" presStyleCnt="5"/>
      <dgm:spPr/>
    </dgm:pt>
    <dgm:pt modelId="{C20C5A2E-F17C-4F7F-94E9-BD68559E1C58}" type="pres">
      <dgm:prSet presAssocID="{1C84A8DA-F464-44B4-8CE9-4421B65CA152}" presName="text3" presStyleLbl="fgAcc3" presStyleIdx="2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613E60F-9347-4E30-A599-F6305BBB96A0}" type="pres">
      <dgm:prSet presAssocID="{1C84A8DA-F464-44B4-8CE9-4421B65CA152}" presName="hierChild4" presStyleCnt="0"/>
      <dgm:spPr/>
    </dgm:pt>
    <dgm:pt modelId="{6C13CF5E-4EE4-4132-838D-B2D9E9094D97}" type="pres">
      <dgm:prSet presAssocID="{15234990-95E9-4976-9820-488E4A71ED2B}" presName="Name10" presStyleLbl="parChTrans1D2" presStyleIdx="2" presStyleCnt="3"/>
      <dgm:spPr/>
      <dgm:t>
        <a:bodyPr/>
        <a:lstStyle/>
        <a:p>
          <a:endParaRPr lang="pt-BR"/>
        </a:p>
      </dgm:t>
    </dgm:pt>
    <dgm:pt modelId="{A609527D-0323-46D2-B2AE-4B6623015D0F}" type="pres">
      <dgm:prSet presAssocID="{4DF2D7C7-5CB7-4608-8108-E313C119474F}" presName="hierRoot2" presStyleCnt="0"/>
      <dgm:spPr/>
    </dgm:pt>
    <dgm:pt modelId="{89D5586B-10BA-4B06-8476-D54E37A14F12}" type="pres">
      <dgm:prSet presAssocID="{4DF2D7C7-5CB7-4608-8108-E313C119474F}" presName="composite2" presStyleCnt="0"/>
      <dgm:spPr/>
    </dgm:pt>
    <dgm:pt modelId="{1D0AC249-8808-4280-919C-DF74FE111654}" type="pres">
      <dgm:prSet presAssocID="{4DF2D7C7-5CB7-4608-8108-E313C119474F}" presName="background2" presStyleLbl="node2" presStyleIdx="2" presStyleCnt="3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</dgm:pt>
    <dgm:pt modelId="{EF0E5177-83A2-4D56-A3CF-6929468A13C3}" type="pres">
      <dgm:prSet presAssocID="{4DF2D7C7-5CB7-4608-8108-E313C119474F}" presName="text2" presStyleLbl="fgAcc2" presStyleIdx="2" presStyleCnt="3" custScaleX="103809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834B931-A75F-474E-8504-C59D9071E4A2}" type="pres">
      <dgm:prSet presAssocID="{4DF2D7C7-5CB7-4608-8108-E313C119474F}" presName="hierChild3" presStyleCnt="0"/>
      <dgm:spPr/>
    </dgm:pt>
    <dgm:pt modelId="{3C2D4D5F-4D7A-4C2C-87A8-6E5C04BA2604}" type="pres">
      <dgm:prSet presAssocID="{F9D7D82C-BAF0-4FFB-ABBD-E268095BD171}" presName="Name17" presStyleLbl="parChTrans1D3" presStyleIdx="3" presStyleCnt="5"/>
      <dgm:spPr/>
      <dgm:t>
        <a:bodyPr/>
        <a:lstStyle/>
        <a:p>
          <a:endParaRPr lang="pt-BR"/>
        </a:p>
      </dgm:t>
    </dgm:pt>
    <dgm:pt modelId="{A5DFF87E-194A-49DD-BA1D-AC09EEF55218}" type="pres">
      <dgm:prSet presAssocID="{3B6856DB-472D-4B22-A8F2-9A3A5E77B7C8}" presName="hierRoot3" presStyleCnt="0"/>
      <dgm:spPr/>
    </dgm:pt>
    <dgm:pt modelId="{79DF8650-1615-42AB-AFCC-02488A722888}" type="pres">
      <dgm:prSet presAssocID="{3B6856DB-472D-4B22-A8F2-9A3A5E77B7C8}" presName="composite3" presStyleCnt="0"/>
      <dgm:spPr/>
    </dgm:pt>
    <dgm:pt modelId="{697254D8-4C4B-40C8-8077-AF8F446AC939}" type="pres">
      <dgm:prSet presAssocID="{3B6856DB-472D-4B22-A8F2-9A3A5E77B7C8}" presName="background3" presStyleLbl="node3" presStyleIdx="3" presStyleCnt="5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</dgm:pt>
    <dgm:pt modelId="{574EC393-E24F-4D1A-A43A-2D40F19FC3AD}" type="pres">
      <dgm:prSet presAssocID="{3B6856DB-472D-4B22-A8F2-9A3A5E77B7C8}" presName="text3" presStyleLbl="fgAcc3" presStyleIdx="3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DA4682D4-4BF5-4EB3-9D37-2F6BB95EECA7}" type="pres">
      <dgm:prSet presAssocID="{3B6856DB-472D-4B22-A8F2-9A3A5E77B7C8}" presName="hierChild4" presStyleCnt="0"/>
      <dgm:spPr/>
    </dgm:pt>
    <dgm:pt modelId="{B27F61D0-9023-4CA2-A818-9966B098DB6A}" type="pres">
      <dgm:prSet presAssocID="{696FD665-92C4-4EF1-8159-96E363F4BB64}" presName="Name17" presStyleLbl="parChTrans1D3" presStyleIdx="4" presStyleCnt="5"/>
      <dgm:spPr/>
      <dgm:t>
        <a:bodyPr/>
        <a:lstStyle/>
        <a:p>
          <a:endParaRPr lang="pt-BR"/>
        </a:p>
      </dgm:t>
    </dgm:pt>
    <dgm:pt modelId="{CA914069-B262-46CC-98A0-32BB6E50DABA}" type="pres">
      <dgm:prSet presAssocID="{DCCCBC0C-926B-4752-819D-C64EE76F8694}" presName="hierRoot3" presStyleCnt="0"/>
      <dgm:spPr/>
    </dgm:pt>
    <dgm:pt modelId="{34B69483-04C1-480C-8663-2DD819BCFA7D}" type="pres">
      <dgm:prSet presAssocID="{DCCCBC0C-926B-4752-819D-C64EE76F8694}" presName="composite3" presStyleCnt="0"/>
      <dgm:spPr/>
    </dgm:pt>
    <dgm:pt modelId="{41A23FF2-5694-4B52-81FF-1220559EB7AC}" type="pres">
      <dgm:prSet presAssocID="{DCCCBC0C-926B-4752-819D-C64EE76F8694}" presName="background3" presStyleLbl="node3" presStyleIdx="4" presStyleCnt="5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</dgm:pt>
    <dgm:pt modelId="{75E3B096-6C38-437F-9AB6-D70161C94BC5}" type="pres">
      <dgm:prSet presAssocID="{DCCCBC0C-926B-4752-819D-C64EE76F8694}" presName="text3" presStyleLbl="fgAcc3" presStyleIdx="4" presStyleCnt="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C7628A0-307B-44E5-BE86-089FAFF8DC46}" type="pres">
      <dgm:prSet presAssocID="{DCCCBC0C-926B-4752-819D-C64EE76F8694}" presName="hierChild4" presStyleCnt="0"/>
      <dgm:spPr/>
    </dgm:pt>
  </dgm:ptLst>
  <dgm:cxnLst>
    <dgm:cxn modelId="{6DBA3067-D61F-4969-8C84-FA8D0AE5B437}" srcId="{4DF2D7C7-5CB7-4608-8108-E313C119474F}" destId="{3B6856DB-472D-4B22-A8F2-9A3A5E77B7C8}" srcOrd="0" destOrd="0" parTransId="{F9D7D82C-BAF0-4FFB-ABBD-E268095BD171}" sibTransId="{D3CEC7A4-378D-4A87-8F35-03AD4792E104}"/>
    <dgm:cxn modelId="{ADA869DE-B7C3-4504-BDF6-259AB8E2D1BF}" type="presOf" srcId="{D7B3BFEE-BFCC-4D65-91BC-8DA320E16C06}" destId="{B8BEF07D-0655-4F21-BE79-E5B9C9EA38C9}" srcOrd="0" destOrd="0" presId="urn:microsoft.com/office/officeart/2005/8/layout/hierarchy1"/>
    <dgm:cxn modelId="{01A466D0-5731-4370-A269-E11772E49CF4}" srcId="{4EFF37C7-2E38-499A-9C8C-846DCD7871F3}" destId="{44ED95D5-265E-4F87-B778-8D05FF924343}" srcOrd="0" destOrd="0" parTransId="{0EBF406D-90D8-4F76-AF48-17ED308A1CFA}" sibTransId="{D0114C9E-6284-4CB8-B3ED-62E8F9150940}"/>
    <dgm:cxn modelId="{A90107FE-10EE-4F86-A6C5-4500C824377D}" type="presOf" srcId="{F9D7D82C-BAF0-4FFB-ABBD-E268095BD171}" destId="{3C2D4D5F-4D7A-4C2C-87A8-6E5C04BA2604}" srcOrd="0" destOrd="0" presId="urn:microsoft.com/office/officeart/2005/8/layout/hierarchy1"/>
    <dgm:cxn modelId="{C10EB84C-38D5-4048-8D5B-42D68A399656}" type="presOf" srcId="{DCCCBC0C-926B-4752-819D-C64EE76F8694}" destId="{75E3B096-6C38-437F-9AB6-D70161C94BC5}" srcOrd="0" destOrd="0" presId="urn:microsoft.com/office/officeart/2005/8/layout/hierarchy1"/>
    <dgm:cxn modelId="{A999FC98-3DDD-455B-BD69-A408ECD8D3AF}" srcId="{44ED95D5-265E-4F87-B778-8D05FF924343}" destId="{4DF2D7C7-5CB7-4608-8108-E313C119474F}" srcOrd="2" destOrd="0" parTransId="{15234990-95E9-4976-9820-488E4A71ED2B}" sibTransId="{64D80C34-81A7-45FA-A645-4EC1595838C8}"/>
    <dgm:cxn modelId="{2C831D70-2922-4942-AD28-659F1BA8D880}" type="presOf" srcId="{4EFF37C7-2E38-499A-9C8C-846DCD7871F3}" destId="{2777021E-B0F2-43EF-91B7-8000611E7D78}" srcOrd="0" destOrd="0" presId="urn:microsoft.com/office/officeart/2005/8/layout/hierarchy1"/>
    <dgm:cxn modelId="{3DA8F812-C465-46A4-8F08-6F384235AC77}" type="presOf" srcId="{75DCC7DD-F29A-45FE-8FBE-14BF84385977}" destId="{D2D4C323-44E6-4E3C-B315-ACEF879B8873}" srcOrd="0" destOrd="0" presId="urn:microsoft.com/office/officeart/2005/8/layout/hierarchy1"/>
    <dgm:cxn modelId="{05EC7F4A-EE0F-4EF5-A6CA-3905811C3154}" srcId="{D7B3BFEE-BFCC-4D65-91BC-8DA320E16C06}" destId="{A52AE21C-AEEC-4A46-A13B-DB1FCE6648F8}" srcOrd="0" destOrd="0" parTransId="{E94FBCE3-7703-4EA2-83A5-D9149A123E09}" sibTransId="{05B73F57-2960-4F22-90CE-2E9827DC1893}"/>
    <dgm:cxn modelId="{CD0D496D-55D7-4539-90C3-2E2A08E9E014}" type="presOf" srcId="{F21C319D-AA8D-4E31-95F0-86FDEE3D44F1}" destId="{45F75FA1-9574-4A1D-B919-2B311324DAE9}" srcOrd="0" destOrd="0" presId="urn:microsoft.com/office/officeart/2005/8/layout/hierarchy1"/>
    <dgm:cxn modelId="{A9DE36BF-67EB-45FC-9DBB-27A42F5CAC80}" type="presOf" srcId="{696FD665-92C4-4EF1-8159-96E363F4BB64}" destId="{B27F61D0-9023-4CA2-A818-9966B098DB6A}" srcOrd="0" destOrd="0" presId="urn:microsoft.com/office/officeart/2005/8/layout/hierarchy1"/>
    <dgm:cxn modelId="{A9FB469D-A2BB-45B3-A366-DD36D91E9025}" type="presOf" srcId="{7F509299-0F7A-464C-939E-8996BB3E4EB1}" destId="{95F2A0AD-D516-46AA-9CAD-399ED12A4BA2}" srcOrd="0" destOrd="0" presId="urn:microsoft.com/office/officeart/2005/8/layout/hierarchy1"/>
    <dgm:cxn modelId="{C5142AED-DCD2-440B-92B7-9A97603FEA9D}" type="presOf" srcId="{1C84A8DA-F464-44B4-8CE9-4421B65CA152}" destId="{C20C5A2E-F17C-4F7F-94E9-BD68559E1C58}" srcOrd="0" destOrd="0" presId="urn:microsoft.com/office/officeart/2005/8/layout/hierarchy1"/>
    <dgm:cxn modelId="{6FB14D3D-7D37-4BBF-AA25-AF330175B7F6}" type="presOf" srcId="{3B6856DB-472D-4B22-A8F2-9A3A5E77B7C8}" destId="{574EC393-E24F-4D1A-A43A-2D40F19FC3AD}" srcOrd="0" destOrd="0" presId="urn:microsoft.com/office/officeart/2005/8/layout/hierarchy1"/>
    <dgm:cxn modelId="{1C490464-6033-4CB6-BC97-AA3561D78569}" type="presOf" srcId="{4DF2D7C7-5CB7-4608-8108-E313C119474F}" destId="{EF0E5177-83A2-4D56-A3CF-6929468A13C3}" srcOrd="0" destOrd="0" presId="urn:microsoft.com/office/officeart/2005/8/layout/hierarchy1"/>
    <dgm:cxn modelId="{B27FDC84-3506-43D4-B1DF-777183CA42C1}" type="presOf" srcId="{A52AE21C-AEEC-4A46-A13B-DB1FCE6648F8}" destId="{944D5B18-7DA0-484D-8771-ECAEFEA02328}" srcOrd="0" destOrd="0" presId="urn:microsoft.com/office/officeart/2005/8/layout/hierarchy1"/>
    <dgm:cxn modelId="{D7809F9F-AE4A-4E02-AABF-55CC49EA81C3}" srcId="{44ED95D5-265E-4F87-B778-8D05FF924343}" destId="{A9B26851-BD2E-403F-BBB2-3900108B8E59}" srcOrd="1" destOrd="0" parTransId="{4A626300-C622-4432-8195-3DB9B26F6128}" sibTransId="{AFEF4AC8-7938-40AC-A091-F6A724B03F76}"/>
    <dgm:cxn modelId="{463B093D-11FD-4AAD-8FD9-155038A701E0}" type="presOf" srcId="{A9B26851-BD2E-403F-BBB2-3900108B8E59}" destId="{791AD86A-B2D2-42BB-8F6A-575A63E26D13}" srcOrd="0" destOrd="0" presId="urn:microsoft.com/office/officeart/2005/8/layout/hierarchy1"/>
    <dgm:cxn modelId="{FAFBD3D7-9A03-4C44-AEEB-FABF7D068ADF}" type="presOf" srcId="{44ED95D5-265E-4F87-B778-8D05FF924343}" destId="{2107E31F-FDE7-47B0-AC54-BAE119C18A2A}" srcOrd="0" destOrd="0" presId="urn:microsoft.com/office/officeart/2005/8/layout/hierarchy1"/>
    <dgm:cxn modelId="{C9ACCA7A-792E-4C11-9005-29622474B4A8}" type="presOf" srcId="{E94FBCE3-7703-4EA2-83A5-D9149A123E09}" destId="{F8BB5A0D-6E50-4F9D-8012-1F0324C5F26D}" srcOrd="0" destOrd="0" presId="urn:microsoft.com/office/officeart/2005/8/layout/hierarchy1"/>
    <dgm:cxn modelId="{5003241E-1D10-4DCE-A9DF-C150067F1100}" type="presOf" srcId="{4A626300-C622-4432-8195-3DB9B26F6128}" destId="{DB63E373-7286-40BA-A1A6-809E71CA1B5A}" srcOrd="0" destOrd="0" presId="urn:microsoft.com/office/officeart/2005/8/layout/hierarchy1"/>
    <dgm:cxn modelId="{17BBFA21-A621-4C77-A7C9-05256731EC53}" srcId="{D7B3BFEE-BFCC-4D65-91BC-8DA320E16C06}" destId="{63FDAB26-6217-429E-AF93-52EE371C30B0}" srcOrd="1" destOrd="0" parTransId="{F21C319D-AA8D-4E31-95F0-86FDEE3D44F1}" sibTransId="{861FF6B4-B9D1-48C8-AB8D-7F7870BBCE9C}"/>
    <dgm:cxn modelId="{DA151E7D-0A17-42B0-B406-C05D84A8D18A}" srcId="{A9B26851-BD2E-403F-BBB2-3900108B8E59}" destId="{1C84A8DA-F464-44B4-8CE9-4421B65CA152}" srcOrd="0" destOrd="0" parTransId="{7F509299-0F7A-464C-939E-8996BB3E4EB1}" sibTransId="{AA7C9048-6052-4B1A-833B-499CC048F7AB}"/>
    <dgm:cxn modelId="{D46734E8-8F9C-41AA-A010-7CDEF831D00C}" type="presOf" srcId="{63FDAB26-6217-429E-AF93-52EE371C30B0}" destId="{D1A62A76-6C67-447A-AFBB-1DF7ECD552A8}" srcOrd="0" destOrd="0" presId="urn:microsoft.com/office/officeart/2005/8/layout/hierarchy1"/>
    <dgm:cxn modelId="{679EAFE2-B4D2-4DEF-BA5A-B81DF4C872A6}" srcId="{4DF2D7C7-5CB7-4608-8108-E313C119474F}" destId="{DCCCBC0C-926B-4752-819D-C64EE76F8694}" srcOrd="1" destOrd="0" parTransId="{696FD665-92C4-4EF1-8159-96E363F4BB64}" sibTransId="{4AF40939-947D-48F1-87FB-F1CB233597D3}"/>
    <dgm:cxn modelId="{2F07FEA3-512B-4EAC-90A7-4554EBBACEBE}" srcId="{44ED95D5-265E-4F87-B778-8D05FF924343}" destId="{D7B3BFEE-BFCC-4D65-91BC-8DA320E16C06}" srcOrd="0" destOrd="0" parTransId="{75DCC7DD-F29A-45FE-8FBE-14BF84385977}" sibTransId="{8D24F5AE-CD19-4A3B-8F6D-F433A16216A5}"/>
    <dgm:cxn modelId="{2C2D778D-581A-4492-9801-3823AD4706C0}" type="presOf" srcId="{15234990-95E9-4976-9820-488E4A71ED2B}" destId="{6C13CF5E-4EE4-4132-838D-B2D9E9094D97}" srcOrd="0" destOrd="0" presId="urn:microsoft.com/office/officeart/2005/8/layout/hierarchy1"/>
    <dgm:cxn modelId="{61A5F385-D91C-46A6-B44B-3034F2B21E26}" type="presParOf" srcId="{2777021E-B0F2-43EF-91B7-8000611E7D78}" destId="{8D8AEF3C-5110-4C6D-B933-BA687AE300B8}" srcOrd="0" destOrd="0" presId="urn:microsoft.com/office/officeart/2005/8/layout/hierarchy1"/>
    <dgm:cxn modelId="{73E919AF-81F6-4205-973B-9E4AD3092655}" type="presParOf" srcId="{8D8AEF3C-5110-4C6D-B933-BA687AE300B8}" destId="{E681432B-6642-4B84-86B5-25EA867EEEC6}" srcOrd="0" destOrd="0" presId="urn:microsoft.com/office/officeart/2005/8/layout/hierarchy1"/>
    <dgm:cxn modelId="{24B8217F-F6C6-453A-8428-3E11DD326836}" type="presParOf" srcId="{E681432B-6642-4B84-86B5-25EA867EEEC6}" destId="{3517335C-D0E9-4D07-A77C-9472571A8621}" srcOrd="0" destOrd="0" presId="urn:microsoft.com/office/officeart/2005/8/layout/hierarchy1"/>
    <dgm:cxn modelId="{3438E9CB-05FE-423B-9275-F904D0F7BCE8}" type="presParOf" srcId="{E681432B-6642-4B84-86B5-25EA867EEEC6}" destId="{2107E31F-FDE7-47B0-AC54-BAE119C18A2A}" srcOrd="1" destOrd="0" presId="urn:microsoft.com/office/officeart/2005/8/layout/hierarchy1"/>
    <dgm:cxn modelId="{40E704CC-3BD7-4ABE-B0E9-4CBE884A3B7A}" type="presParOf" srcId="{8D8AEF3C-5110-4C6D-B933-BA687AE300B8}" destId="{4DEDFC20-9CF0-46D6-A6A9-4FA7B0895240}" srcOrd="1" destOrd="0" presId="urn:microsoft.com/office/officeart/2005/8/layout/hierarchy1"/>
    <dgm:cxn modelId="{7467C38E-73C9-47CF-BD66-500D4698E7AC}" type="presParOf" srcId="{4DEDFC20-9CF0-46D6-A6A9-4FA7B0895240}" destId="{D2D4C323-44E6-4E3C-B315-ACEF879B8873}" srcOrd="0" destOrd="0" presId="urn:microsoft.com/office/officeart/2005/8/layout/hierarchy1"/>
    <dgm:cxn modelId="{7980727A-98BE-47A8-A1B0-53214CAA8DEB}" type="presParOf" srcId="{4DEDFC20-9CF0-46D6-A6A9-4FA7B0895240}" destId="{7333E4FA-CD71-4316-B9B0-E88CBD56166E}" srcOrd="1" destOrd="0" presId="urn:microsoft.com/office/officeart/2005/8/layout/hierarchy1"/>
    <dgm:cxn modelId="{33B5C880-4B92-486E-B4D0-C6D002FC4359}" type="presParOf" srcId="{7333E4FA-CD71-4316-B9B0-E88CBD56166E}" destId="{07052D2B-0D93-4F38-98D5-FAFA8E1856BD}" srcOrd="0" destOrd="0" presId="urn:microsoft.com/office/officeart/2005/8/layout/hierarchy1"/>
    <dgm:cxn modelId="{EA179355-C315-4721-9B47-812D0B544D43}" type="presParOf" srcId="{07052D2B-0D93-4F38-98D5-FAFA8E1856BD}" destId="{154213FD-0147-486A-9102-C96F77B3DEE1}" srcOrd="0" destOrd="0" presId="urn:microsoft.com/office/officeart/2005/8/layout/hierarchy1"/>
    <dgm:cxn modelId="{A29CF121-4116-4801-B038-EF8A64B4BBA1}" type="presParOf" srcId="{07052D2B-0D93-4F38-98D5-FAFA8E1856BD}" destId="{B8BEF07D-0655-4F21-BE79-E5B9C9EA38C9}" srcOrd="1" destOrd="0" presId="urn:microsoft.com/office/officeart/2005/8/layout/hierarchy1"/>
    <dgm:cxn modelId="{87F2F214-FC2D-404C-BC65-C68E73A9A772}" type="presParOf" srcId="{7333E4FA-CD71-4316-B9B0-E88CBD56166E}" destId="{52EDB29A-F563-4E63-A5EF-FC4BC4BA48AC}" srcOrd="1" destOrd="0" presId="urn:microsoft.com/office/officeart/2005/8/layout/hierarchy1"/>
    <dgm:cxn modelId="{510A4CA2-5D16-456F-8118-A04079177168}" type="presParOf" srcId="{52EDB29A-F563-4E63-A5EF-FC4BC4BA48AC}" destId="{F8BB5A0D-6E50-4F9D-8012-1F0324C5F26D}" srcOrd="0" destOrd="0" presId="urn:microsoft.com/office/officeart/2005/8/layout/hierarchy1"/>
    <dgm:cxn modelId="{861C79D3-286C-4CB0-A7DE-CC33CE2939D7}" type="presParOf" srcId="{52EDB29A-F563-4E63-A5EF-FC4BC4BA48AC}" destId="{C341338A-96CA-49DF-86CD-CE3736CB5486}" srcOrd="1" destOrd="0" presId="urn:microsoft.com/office/officeart/2005/8/layout/hierarchy1"/>
    <dgm:cxn modelId="{F2EBFF52-8A0E-4A5D-815E-2E9125FD4E3F}" type="presParOf" srcId="{C341338A-96CA-49DF-86CD-CE3736CB5486}" destId="{55005CDB-71C1-4AB4-BA39-05D012FB4D66}" srcOrd="0" destOrd="0" presId="urn:microsoft.com/office/officeart/2005/8/layout/hierarchy1"/>
    <dgm:cxn modelId="{41B4FBBF-EE8E-4DC2-9859-04FD3CF4C438}" type="presParOf" srcId="{55005CDB-71C1-4AB4-BA39-05D012FB4D66}" destId="{90432D78-C737-49F2-ACE9-A05D511AB31A}" srcOrd="0" destOrd="0" presId="urn:microsoft.com/office/officeart/2005/8/layout/hierarchy1"/>
    <dgm:cxn modelId="{092B3261-D55B-433F-980E-3609ABA1D56D}" type="presParOf" srcId="{55005CDB-71C1-4AB4-BA39-05D012FB4D66}" destId="{944D5B18-7DA0-484D-8771-ECAEFEA02328}" srcOrd="1" destOrd="0" presId="urn:microsoft.com/office/officeart/2005/8/layout/hierarchy1"/>
    <dgm:cxn modelId="{725C9E04-87CD-4DDF-BEB7-453426D7ADC3}" type="presParOf" srcId="{C341338A-96CA-49DF-86CD-CE3736CB5486}" destId="{B32CEB51-DF23-4499-8F56-7366612DF576}" srcOrd="1" destOrd="0" presId="urn:microsoft.com/office/officeart/2005/8/layout/hierarchy1"/>
    <dgm:cxn modelId="{12E93FB4-09D2-44F0-9556-FCE871EE65DD}" type="presParOf" srcId="{52EDB29A-F563-4E63-A5EF-FC4BC4BA48AC}" destId="{45F75FA1-9574-4A1D-B919-2B311324DAE9}" srcOrd="2" destOrd="0" presId="urn:microsoft.com/office/officeart/2005/8/layout/hierarchy1"/>
    <dgm:cxn modelId="{56D46377-E3DA-41B6-A7AD-9B7E118EFD31}" type="presParOf" srcId="{52EDB29A-F563-4E63-A5EF-FC4BC4BA48AC}" destId="{4A04AD4D-918E-436E-BFDD-E7537361C2B2}" srcOrd="3" destOrd="0" presId="urn:microsoft.com/office/officeart/2005/8/layout/hierarchy1"/>
    <dgm:cxn modelId="{0980F092-5385-4903-90D1-E3D0D7C8D5A8}" type="presParOf" srcId="{4A04AD4D-918E-436E-BFDD-E7537361C2B2}" destId="{BE640584-00C2-44B3-9118-0FBDD1B2BAF6}" srcOrd="0" destOrd="0" presId="urn:microsoft.com/office/officeart/2005/8/layout/hierarchy1"/>
    <dgm:cxn modelId="{766A32AB-532D-40B4-B513-221B26E5418E}" type="presParOf" srcId="{BE640584-00C2-44B3-9118-0FBDD1B2BAF6}" destId="{ECF6A11F-868F-48BE-8244-DCE8D056987D}" srcOrd="0" destOrd="0" presId="urn:microsoft.com/office/officeart/2005/8/layout/hierarchy1"/>
    <dgm:cxn modelId="{586BFD00-6A69-4458-BAD9-978766970F16}" type="presParOf" srcId="{BE640584-00C2-44B3-9118-0FBDD1B2BAF6}" destId="{D1A62A76-6C67-447A-AFBB-1DF7ECD552A8}" srcOrd="1" destOrd="0" presId="urn:microsoft.com/office/officeart/2005/8/layout/hierarchy1"/>
    <dgm:cxn modelId="{143B46D0-94C4-41D3-A0BD-AC2B363F18B8}" type="presParOf" srcId="{4A04AD4D-918E-436E-BFDD-E7537361C2B2}" destId="{9EC3BD2B-29BF-4DD3-965A-AAFB973430B0}" srcOrd="1" destOrd="0" presId="urn:microsoft.com/office/officeart/2005/8/layout/hierarchy1"/>
    <dgm:cxn modelId="{76CA96E7-3E85-498E-8908-337A535F2E89}" type="presParOf" srcId="{4DEDFC20-9CF0-46D6-A6A9-4FA7B0895240}" destId="{DB63E373-7286-40BA-A1A6-809E71CA1B5A}" srcOrd="2" destOrd="0" presId="urn:microsoft.com/office/officeart/2005/8/layout/hierarchy1"/>
    <dgm:cxn modelId="{F77162EB-E785-4237-A06E-491829569B8D}" type="presParOf" srcId="{4DEDFC20-9CF0-46D6-A6A9-4FA7B0895240}" destId="{6C08DC86-2450-4A1D-A163-DDCBF8EB0000}" srcOrd="3" destOrd="0" presId="urn:microsoft.com/office/officeart/2005/8/layout/hierarchy1"/>
    <dgm:cxn modelId="{9D4216C4-A678-454D-A655-F176A3DEE229}" type="presParOf" srcId="{6C08DC86-2450-4A1D-A163-DDCBF8EB0000}" destId="{E4D83478-D401-498B-8C22-52C7EDDD4600}" srcOrd="0" destOrd="0" presId="urn:microsoft.com/office/officeart/2005/8/layout/hierarchy1"/>
    <dgm:cxn modelId="{75608BB0-F137-4819-9793-6819EBE6CA4A}" type="presParOf" srcId="{E4D83478-D401-498B-8C22-52C7EDDD4600}" destId="{004D9D28-9D3A-4802-B721-9FB7045ABFEF}" srcOrd="0" destOrd="0" presId="urn:microsoft.com/office/officeart/2005/8/layout/hierarchy1"/>
    <dgm:cxn modelId="{1FCE3923-0199-4F0C-8932-4E812931F358}" type="presParOf" srcId="{E4D83478-D401-498B-8C22-52C7EDDD4600}" destId="{791AD86A-B2D2-42BB-8F6A-575A63E26D13}" srcOrd="1" destOrd="0" presId="urn:microsoft.com/office/officeart/2005/8/layout/hierarchy1"/>
    <dgm:cxn modelId="{C58598E3-485A-4C5A-90CE-53D9C7AEB88A}" type="presParOf" srcId="{6C08DC86-2450-4A1D-A163-DDCBF8EB0000}" destId="{B605945D-95CA-4F80-9E10-A7E3F3335884}" srcOrd="1" destOrd="0" presId="urn:microsoft.com/office/officeart/2005/8/layout/hierarchy1"/>
    <dgm:cxn modelId="{84384303-FBD7-47DC-ABF8-4BD592C6E19D}" type="presParOf" srcId="{B605945D-95CA-4F80-9E10-A7E3F3335884}" destId="{95F2A0AD-D516-46AA-9CAD-399ED12A4BA2}" srcOrd="0" destOrd="0" presId="urn:microsoft.com/office/officeart/2005/8/layout/hierarchy1"/>
    <dgm:cxn modelId="{0786E7D8-673E-4A74-BBBC-88C7B41F71CC}" type="presParOf" srcId="{B605945D-95CA-4F80-9E10-A7E3F3335884}" destId="{40C5015C-7F38-4FC7-B284-9DC566BE5132}" srcOrd="1" destOrd="0" presId="urn:microsoft.com/office/officeart/2005/8/layout/hierarchy1"/>
    <dgm:cxn modelId="{2C8F3F0A-0827-4880-B0B4-5E57FB523BD3}" type="presParOf" srcId="{40C5015C-7F38-4FC7-B284-9DC566BE5132}" destId="{146F606F-C634-4022-8751-003245C9B8D2}" srcOrd="0" destOrd="0" presId="urn:microsoft.com/office/officeart/2005/8/layout/hierarchy1"/>
    <dgm:cxn modelId="{AFE4CA38-3528-4126-A3A5-E50DF8560017}" type="presParOf" srcId="{146F606F-C634-4022-8751-003245C9B8D2}" destId="{AB0B8A27-867B-4A26-89E1-94F68587347D}" srcOrd="0" destOrd="0" presId="urn:microsoft.com/office/officeart/2005/8/layout/hierarchy1"/>
    <dgm:cxn modelId="{910852DC-494F-43B4-B1BA-8CADDDCA923F}" type="presParOf" srcId="{146F606F-C634-4022-8751-003245C9B8D2}" destId="{C20C5A2E-F17C-4F7F-94E9-BD68559E1C58}" srcOrd="1" destOrd="0" presId="urn:microsoft.com/office/officeart/2005/8/layout/hierarchy1"/>
    <dgm:cxn modelId="{E665A8C1-6824-4578-AEDF-22C896E94A76}" type="presParOf" srcId="{40C5015C-7F38-4FC7-B284-9DC566BE5132}" destId="{7613E60F-9347-4E30-A599-F6305BBB96A0}" srcOrd="1" destOrd="0" presId="urn:microsoft.com/office/officeart/2005/8/layout/hierarchy1"/>
    <dgm:cxn modelId="{0544F1D3-1680-431B-B163-856FD0DEB19D}" type="presParOf" srcId="{4DEDFC20-9CF0-46D6-A6A9-4FA7B0895240}" destId="{6C13CF5E-4EE4-4132-838D-B2D9E9094D97}" srcOrd="4" destOrd="0" presId="urn:microsoft.com/office/officeart/2005/8/layout/hierarchy1"/>
    <dgm:cxn modelId="{3F414744-2F5E-4024-9E03-ED98975951FD}" type="presParOf" srcId="{4DEDFC20-9CF0-46D6-A6A9-4FA7B0895240}" destId="{A609527D-0323-46D2-B2AE-4B6623015D0F}" srcOrd="5" destOrd="0" presId="urn:microsoft.com/office/officeart/2005/8/layout/hierarchy1"/>
    <dgm:cxn modelId="{63F83566-CCC2-4262-81C7-61DD5562F33D}" type="presParOf" srcId="{A609527D-0323-46D2-B2AE-4B6623015D0F}" destId="{89D5586B-10BA-4B06-8476-D54E37A14F12}" srcOrd="0" destOrd="0" presId="urn:microsoft.com/office/officeart/2005/8/layout/hierarchy1"/>
    <dgm:cxn modelId="{FEFEF22B-BCD2-4797-B0A3-DB5556F10398}" type="presParOf" srcId="{89D5586B-10BA-4B06-8476-D54E37A14F12}" destId="{1D0AC249-8808-4280-919C-DF74FE111654}" srcOrd="0" destOrd="0" presId="urn:microsoft.com/office/officeart/2005/8/layout/hierarchy1"/>
    <dgm:cxn modelId="{DA78AFED-86F2-42BD-9248-E2BC4138D6C9}" type="presParOf" srcId="{89D5586B-10BA-4B06-8476-D54E37A14F12}" destId="{EF0E5177-83A2-4D56-A3CF-6929468A13C3}" srcOrd="1" destOrd="0" presId="urn:microsoft.com/office/officeart/2005/8/layout/hierarchy1"/>
    <dgm:cxn modelId="{568050EE-6605-455F-B845-20309916BBE0}" type="presParOf" srcId="{A609527D-0323-46D2-B2AE-4B6623015D0F}" destId="{3834B931-A75F-474E-8504-C59D9071E4A2}" srcOrd="1" destOrd="0" presId="urn:microsoft.com/office/officeart/2005/8/layout/hierarchy1"/>
    <dgm:cxn modelId="{DCC796B8-F244-405A-82E2-0FD312D8B3E7}" type="presParOf" srcId="{3834B931-A75F-474E-8504-C59D9071E4A2}" destId="{3C2D4D5F-4D7A-4C2C-87A8-6E5C04BA2604}" srcOrd="0" destOrd="0" presId="urn:microsoft.com/office/officeart/2005/8/layout/hierarchy1"/>
    <dgm:cxn modelId="{327AB336-A6A9-462A-9C32-A427CEEA4962}" type="presParOf" srcId="{3834B931-A75F-474E-8504-C59D9071E4A2}" destId="{A5DFF87E-194A-49DD-BA1D-AC09EEF55218}" srcOrd="1" destOrd="0" presId="urn:microsoft.com/office/officeart/2005/8/layout/hierarchy1"/>
    <dgm:cxn modelId="{E2AA4A3C-D5BA-4DC3-AA4B-3ADE59252E02}" type="presParOf" srcId="{A5DFF87E-194A-49DD-BA1D-AC09EEF55218}" destId="{79DF8650-1615-42AB-AFCC-02488A722888}" srcOrd="0" destOrd="0" presId="urn:microsoft.com/office/officeart/2005/8/layout/hierarchy1"/>
    <dgm:cxn modelId="{5FDFB877-A288-432F-81DF-1E4DAED83E91}" type="presParOf" srcId="{79DF8650-1615-42AB-AFCC-02488A722888}" destId="{697254D8-4C4B-40C8-8077-AF8F446AC939}" srcOrd="0" destOrd="0" presId="urn:microsoft.com/office/officeart/2005/8/layout/hierarchy1"/>
    <dgm:cxn modelId="{167C33DB-BD47-4F97-9DA2-572268E8C333}" type="presParOf" srcId="{79DF8650-1615-42AB-AFCC-02488A722888}" destId="{574EC393-E24F-4D1A-A43A-2D40F19FC3AD}" srcOrd="1" destOrd="0" presId="urn:microsoft.com/office/officeart/2005/8/layout/hierarchy1"/>
    <dgm:cxn modelId="{83CDD59A-D547-4599-BF95-1BE761629027}" type="presParOf" srcId="{A5DFF87E-194A-49DD-BA1D-AC09EEF55218}" destId="{DA4682D4-4BF5-4EB3-9D37-2F6BB95EECA7}" srcOrd="1" destOrd="0" presId="urn:microsoft.com/office/officeart/2005/8/layout/hierarchy1"/>
    <dgm:cxn modelId="{A133BF54-521F-45E6-BA80-35B79138D49B}" type="presParOf" srcId="{3834B931-A75F-474E-8504-C59D9071E4A2}" destId="{B27F61D0-9023-4CA2-A818-9966B098DB6A}" srcOrd="2" destOrd="0" presId="urn:microsoft.com/office/officeart/2005/8/layout/hierarchy1"/>
    <dgm:cxn modelId="{E41DBBAF-0FB0-432E-84CC-375ADF3A6ED2}" type="presParOf" srcId="{3834B931-A75F-474E-8504-C59D9071E4A2}" destId="{CA914069-B262-46CC-98A0-32BB6E50DABA}" srcOrd="3" destOrd="0" presId="urn:microsoft.com/office/officeart/2005/8/layout/hierarchy1"/>
    <dgm:cxn modelId="{20324BD6-FB6E-4642-B766-BA7D9D17D206}" type="presParOf" srcId="{CA914069-B262-46CC-98A0-32BB6E50DABA}" destId="{34B69483-04C1-480C-8663-2DD819BCFA7D}" srcOrd="0" destOrd="0" presId="urn:microsoft.com/office/officeart/2005/8/layout/hierarchy1"/>
    <dgm:cxn modelId="{100C3820-C285-4B72-B393-C1287B2FB446}" type="presParOf" srcId="{34B69483-04C1-480C-8663-2DD819BCFA7D}" destId="{41A23FF2-5694-4B52-81FF-1220559EB7AC}" srcOrd="0" destOrd="0" presId="urn:microsoft.com/office/officeart/2005/8/layout/hierarchy1"/>
    <dgm:cxn modelId="{54C4CC2A-56E7-4E85-9A67-ABD77DC7F98C}" type="presParOf" srcId="{34B69483-04C1-480C-8663-2DD819BCFA7D}" destId="{75E3B096-6C38-437F-9AB6-D70161C94BC5}" srcOrd="1" destOrd="0" presId="urn:microsoft.com/office/officeart/2005/8/layout/hierarchy1"/>
    <dgm:cxn modelId="{29FC4B87-950E-4220-AE45-68A935F9C8D2}" type="presParOf" srcId="{CA914069-B262-46CC-98A0-32BB6E50DABA}" destId="{BC7628A0-307B-44E5-BE86-089FAFF8DC4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4EFF37C7-2E38-499A-9C8C-846DCD7871F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44ED95D5-265E-4F87-B778-8D05FF924343}">
      <dgm:prSet phldrT="[Texto]" custT="1"/>
      <dgm:spPr/>
      <dgm:t>
        <a:bodyPr/>
        <a:lstStyle/>
        <a:p>
          <a:r>
            <a:rPr lang="pt-BR" sz="3200" b="1" smtClean="0"/>
            <a:t>Casos</a:t>
          </a:r>
          <a:endParaRPr lang="pt-BR" sz="3200" b="1" dirty="0"/>
        </a:p>
      </dgm:t>
    </dgm:pt>
    <dgm:pt modelId="{0EBF406D-90D8-4F76-AF48-17ED308A1CFA}" type="parTrans" cxnId="{01A466D0-5731-4370-A269-E11772E49CF4}">
      <dgm:prSet/>
      <dgm:spPr/>
      <dgm:t>
        <a:bodyPr/>
        <a:lstStyle/>
        <a:p>
          <a:endParaRPr lang="pt-BR" sz="2000"/>
        </a:p>
      </dgm:t>
    </dgm:pt>
    <dgm:pt modelId="{D0114C9E-6284-4CB8-B3ED-62E8F9150940}" type="sibTrans" cxnId="{01A466D0-5731-4370-A269-E11772E49CF4}">
      <dgm:prSet/>
      <dgm:spPr/>
      <dgm:t>
        <a:bodyPr/>
        <a:lstStyle/>
        <a:p>
          <a:endParaRPr lang="pt-BR" sz="2000"/>
        </a:p>
      </dgm:t>
    </dgm:pt>
    <dgm:pt modelId="{D7B3BFEE-BFCC-4D65-91BC-8DA320E16C06}">
      <dgm:prSet phldrT="[Texto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600" b="1" dirty="0" smtClean="0">
              <a:solidFill>
                <a:schemeClr val="accent3">
                  <a:lumMod val="75000"/>
                </a:schemeClr>
              </a:solidFill>
            </a:rPr>
            <a:t>Escassez Relativa</a:t>
          </a:r>
          <a:endParaRPr lang="pt-BR" sz="1600" b="1" dirty="0">
            <a:solidFill>
              <a:schemeClr val="accent3">
                <a:lumMod val="75000"/>
              </a:schemeClr>
            </a:solidFill>
          </a:endParaRPr>
        </a:p>
      </dgm:t>
    </dgm:pt>
    <dgm:pt modelId="{75DCC7DD-F29A-45FE-8FBE-14BF84385977}" type="parTrans" cxnId="{2F07FEA3-512B-4EAC-90A7-4554EBBACEBE}">
      <dgm:prSet/>
      <dgm:spPr/>
      <dgm:t>
        <a:bodyPr/>
        <a:lstStyle/>
        <a:p>
          <a:endParaRPr lang="pt-BR" sz="2000"/>
        </a:p>
      </dgm:t>
    </dgm:pt>
    <dgm:pt modelId="{8D24F5AE-CD19-4A3B-8F6D-F433A16216A5}" type="sibTrans" cxnId="{2F07FEA3-512B-4EAC-90A7-4554EBBACEBE}">
      <dgm:prSet/>
      <dgm:spPr/>
      <dgm:t>
        <a:bodyPr/>
        <a:lstStyle/>
        <a:p>
          <a:endParaRPr lang="pt-BR" sz="2000"/>
        </a:p>
      </dgm:t>
    </dgm:pt>
    <dgm:pt modelId="{A9B26851-BD2E-403F-BBB2-3900108B8E59}">
      <dgm:prSet phldrT="[Texto]" custT="1"/>
      <dgm:spPr/>
      <dgm:t>
        <a:bodyPr/>
        <a:lstStyle/>
        <a:p>
          <a:r>
            <a:rPr lang="pt-BR" sz="1800" b="1" dirty="0" smtClean="0"/>
            <a:t>Balanço Hídrico Confortável</a:t>
          </a:r>
          <a:endParaRPr lang="pt-BR" sz="1800" b="1" dirty="0"/>
        </a:p>
      </dgm:t>
    </dgm:pt>
    <dgm:pt modelId="{4A626300-C622-4432-8195-3DB9B26F6128}" type="parTrans" cxnId="{D7809F9F-AE4A-4E02-AABF-55CC49EA81C3}">
      <dgm:prSet/>
      <dgm:spPr/>
      <dgm:t>
        <a:bodyPr/>
        <a:lstStyle/>
        <a:p>
          <a:endParaRPr lang="pt-BR" sz="2000"/>
        </a:p>
      </dgm:t>
    </dgm:pt>
    <dgm:pt modelId="{AFEF4AC8-7938-40AC-A091-F6A724B03F76}" type="sibTrans" cxnId="{D7809F9F-AE4A-4E02-AABF-55CC49EA81C3}">
      <dgm:prSet/>
      <dgm:spPr/>
      <dgm:t>
        <a:bodyPr/>
        <a:lstStyle/>
        <a:p>
          <a:endParaRPr lang="pt-BR" sz="2000"/>
        </a:p>
      </dgm:t>
    </dgm:pt>
    <dgm:pt modelId="{4DF2D7C7-5CB7-4608-8108-E313C119474F}">
      <dgm:prSet phldrT="[Texto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pt-BR" sz="1600" b="1" dirty="0" smtClean="0">
              <a:solidFill>
                <a:schemeClr val="accent6">
                  <a:lumMod val="75000"/>
                </a:schemeClr>
              </a:solidFill>
            </a:rPr>
            <a:t>Escassez Absoluta </a:t>
          </a:r>
        </a:p>
      </dgm:t>
    </dgm:pt>
    <dgm:pt modelId="{15234990-95E9-4976-9820-488E4A71ED2B}" type="parTrans" cxnId="{A999FC98-3DDD-455B-BD69-A408ECD8D3AF}">
      <dgm:prSet/>
      <dgm:spPr/>
      <dgm:t>
        <a:bodyPr/>
        <a:lstStyle/>
        <a:p>
          <a:endParaRPr lang="pt-BR" sz="2000"/>
        </a:p>
      </dgm:t>
    </dgm:pt>
    <dgm:pt modelId="{64D80C34-81A7-45FA-A645-4EC1595838C8}" type="sibTrans" cxnId="{A999FC98-3DDD-455B-BD69-A408ECD8D3AF}">
      <dgm:prSet/>
      <dgm:spPr/>
      <dgm:t>
        <a:bodyPr/>
        <a:lstStyle/>
        <a:p>
          <a:endParaRPr lang="pt-BR" sz="2000"/>
        </a:p>
      </dgm:t>
    </dgm:pt>
    <dgm:pt modelId="{1C84A8DA-F464-44B4-8CE9-4421B65CA152}">
      <dgm:prSet phldrT="[Texto]" custT="1"/>
      <dgm:spPr/>
      <dgm:t>
        <a:bodyPr/>
        <a:lstStyle/>
        <a:p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Quando o uso atual</a:t>
          </a:r>
        </a:p>
        <a:p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pt-BR" sz="1400" b="1" dirty="0" smtClean="0">
              <a:latin typeface="Arial" panose="020B0604020202020204" pitchFamily="34" charset="0"/>
              <a:cs typeface="Arial" panose="020B0604020202020204" pitchFamily="34" charset="0"/>
            </a:rPr>
            <a:t>considerando todos os usos </a:t>
          </a:r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outorgados ou não, os regularizados ou não, bem como os insignificantes)</a:t>
          </a:r>
        </a:p>
        <a:p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sz="1400" b="1" dirty="0" smtClean="0">
              <a:latin typeface="Arial" panose="020B0604020202020204" pitchFamily="34" charset="0"/>
              <a:cs typeface="Arial" panose="020B0604020202020204" pitchFamily="34" charset="0"/>
            </a:rPr>
            <a:t>não apresentar conflitos </a:t>
          </a:r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quantitativos ou qualitativos em cenários de anos úmidos, normais ou secos;</a:t>
          </a:r>
          <a:endParaRPr lang="pt-BR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F509299-0F7A-464C-939E-8996BB3E4EB1}" type="parTrans" cxnId="{DA151E7D-0A17-42B0-B406-C05D84A8D18A}">
      <dgm:prSet/>
      <dgm:spPr/>
      <dgm:t>
        <a:bodyPr/>
        <a:lstStyle/>
        <a:p>
          <a:endParaRPr lang="pt-BR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A7C9048-6052-4B1A-833B-499CC048F7AB}" type="sibTrans" cxnId="{DA151E7D-0A17-42B0-B406-C05D84A8D18A}">
      <dgm:prSet/>
      <dgm:spPr/>
      <dgm:t>
        <a:bodyPr/>
        <a:lstStyle/>
        <a:p>
          <a:endParaRPr lang="pt-BR" sz="2000"/>
        </a:p>
      </dgm:t>
    </dgm:pt>
    <dgm:pt modelId="{B3662ADC-BC94-4399-ABC2-8E3678549BF0}">
      <dgm:prSet custT="1"/>
      <dgm:spPr/>
      <dgm:t>
        <a:bodyPr/>
        <a:lstStyle/>
        <a:p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A construção de </a:t>
          </a:r>
          <a:r>
            <a:rPr lang="pt-BR" sz="1400" b="1" dirty="0" smtClean="0">
              <a:latin typeface="Arial" panose="020B0604020202020204" pitchFamily="34" charset="0"/>
              <a:cs typeface="Arial" panose="020B0604020202020204" pitchFamily="34" charset="0"/>
            </a:rPr>
            <a:t>cenários futuros </a:t>
          </a:r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para realização do balanço hídrico deve basear-se em</a:t>
          </a:r>
        </a:p>
        <a:p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sz="1400" b="1" dirty="0" smtClean="0">
              <a:latin typeface="Arial" panose="020B0604020202020204" pitchFamily="34" charset="0"/>
              <a:cs typeface="Arial" panose="020B0604020202020204" pitchFamily="34" charset="0"/>
            </a:rPr>
            <a:t>projeções setoriais e regionais de desenvolvimento</a:t>
          </a:r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, em usos já identificados no PRH, bem como considerar as diretrizes e restrições das políticas ambientais;</a:t>
          </a:r>
          <a:endParaRPr lang="pt-BR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B9EE7B-1AB2-424D-B85E-90083F7E8BFC}" type="parTrans" cxnId="{E3245253-E2FC-43C1-8A6C-582A588F072B}">
      <dgm:prSet/>
      <dgm:spPr/>
      <dgm:t>
        <a:bodyPr/>
        <a:lstStyle/>
        <a:p>
          <a:endParaRPr lang="pt-BR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E49244D-89B9-47F3-BFB9-AA64AA31DD87}" type="sibTrans" cxnId="{E3245253-E2FC-43C1-8A6C-582A588F072B}">
      <dgm:prSet/>
      <dgm:spPr/>
      <dgm:t>
        <a:bodyPr/>
        <a:lstStyle/>
        <a:p>
          <a:endParaRPr lang="pt-BR"/>
        </a:p>
      </dgm:t>
    </dgm:pt>
    <dgm:pt modelId="{A74925BA-B332-47F8-9B46-1BF0249933F4}">
      <dgm:prSet custT="1"/>
      <dgm:spPr/>
      <dgm:t>
        <a:bodyPr/>
        <a:lstStyle/>
        <a:p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Estabelecer </a:t>
          </a:r>
          <a:r>
            <a:rPr lang="pt-BR" sz="1400" b="1" dirty="0" smtClean="0">
              <a:latin typeface="Arial" panose="020B0604020202020204" pitchFamily="34" charset="0"/>
              <a:cs typeface="Arial" panose="020B0604020202020204" pitchFamily="34" charset="0"/>
            </a:rPr>
            <a:t>cenários de alocação de novos usuários</a:t>
          </a:r>
        </a:p>
        <a:p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estudos de </a:t>
          </a:r>
          <a:r>
            <a:rPr lang="pt-BR" sz="1400" b="1" dirty="0" smtClean="0">
              <a:latin typeface="Arial" panose="020B0604020202020204" pitchFamily="34" charset="0"/>
              <a:cs typeface="Arial" panose="020B0604020202020204" pitchFamily="34" charset="0"/>
            </a:rPr>
            <a:t>otimização de multicritérios</a:t>
          </a:r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, os quais apontarão as potencialidades e sinalizará com</a:t>
          </a:r>
        </a:p>
        <a:p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sz="1400" b="1" dirty="0" smtClean="0">
              <a:latin typeface="Arial" panose="020B0604020202020204" pitchFamily="34" charset="0"/>
              <a:cs typeface="Arial" panose="020B0604020202020204" pitchFamily="34" charset="0"/>
            </a:rPr>
            <a:t>indicadores</a:t>
          </a:r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 para que apontem quando a bacia se aproxima da sua </a:t>
          </a:r>
          <a:r>
            <a:rPr lang="pt-BR" sz="1400" b="1" dirty="0" smtClean="0">
              <a:latin typeface="Arial" panose="020B0604020202020204" pitchFamily="34" charset="0"/>
              <a:cs typeface="Arial" panose="020B0604020202020204" pitchFamily="34" charset="0"/>
            </a:rPr>
            <a:t>capacidade hídrica</a:t>
          </a:r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;</a:t>
          </a:r>
          <a:endParaRPr lang="pt-BR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4ADAB9D-121D-4711-813A-FA7AF127D174}" type="parTrans" cxnId="{49DC66B4-8D9F-4126-9A22-8D07AA4316A6}">
      <dgm:prSet/>
      <dgm:spPr/>
      <dgm:t>
        <a:bodyPr/>
        <a:lstStyle/>
        <a:p>
          <a:endParaRPr lang="pt-BR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AFB0D47-431E-47B2-92FE-F789FAE9C7B5}" type="sibTrans" cxnId="{49DC66B4-8D9F-4126-9A22-8D07AA4316A6}">
      <dgm:prSet/>
      <dgm:spPr/>
      <dgm:t>
        <a:bodyPr/>
        <a:lstStyle/>
        <a:p>
          <a:endParaRPr lang="pt-BR"/>
        </a:p>
      </dgm:t>
    </dgm:pt>
    <dgm:pt modelId="{8395CF16-AEFE-4276-945E-3760FE896A5A}">
      <dgm:prSet custT="1"/>
      <dgm:spPr/>
      <dgm:t>
        <a:bodyPr/>
        <a:lstStyle/>
        <a:p>
          <a:pPr>
            <a:lnSpc>
              <a:spcPct val="150000"/>
            </a:lnSpc>
          </a:pPr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Os </a:t>
          </a:r>
          <a:r>
            <a:rPr lang="pt-BR" sz="1400" b="1" dirty="0" smtClean="0">
              <a:latin typeface="Arial" panose="020B0604020202020204" pitchFamily="34" charset="0"/>
              <a:cs typeface="Arial" panose="020B0604020202020204" pitchFamily="34" charset="0"/>
            </a:rPr>
            <a:t>cenários de alocação </a:t>
          </a:r>
          <a:r>
            <a:rPr lang="pt-BR" sz="1400" dirty="0" smtClean="0">
              <a:latin typeface="Arial" panose="020B0604020202020204" pitchFamily="34" charset="0"/>
              <a:cs typeface="Arial" panose="020B0604020202020204" pitchFamily="34" charset="0"/>
            </a:rPr>
            <a:t>devem orientar as decisões de outorgas futuras para evitar a instalação de conflitos</a:t>
          </a:r>
          <a:endParaRPr lang="pt-BR" sz="14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9669DA1-55BB-43C8-B79B-A2FEFF7D254B}" type="parTrans" cxnId="{1864C14B-2073-4F39-B10F-77E40CA3750E}">
      <dgm:prSet/>
      <dgm:spPr/>
      <dgm:t>
        <a:bodyPr/>
        <a:lstStyle/>
        <a:p>
          <a:endParaRPr lang="pt-BR" sz="140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91D8836-D742-42E8-8E01-247F3BF571C5}" type="sibTrans" cxnId="{1864C14B-2073-4F39-B10F-77E40CA3750E}">
      <dgm:prSet/>
      <dgm:spPr/>
      <dgm:t>
        <a:bodyPr/>
        <a:lstStyle/>
        <a:p>
          <a:endParaRPr lang="pt-BR"/>
        </a:p>
      </dgm:t>
    </dgm:pt>
    <dgm:pt modelId="{2777021E-B0F2-43EF-91B7-8000611E7D78}" type="pres">
      <dgm:prSet presAssocID="{4EFF37C7-2E38-499A-9C8C-846DCD7871F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pt-BR"/>
        </a:p>
      </dgm:t>
    </dgm:pt>
    <dgm:pt modelId="{8D8AEF3C-5110-4C6D-B933-BA687AE300B8}" type="pres">
      <dgm:prSet presAssocID="{44ED95D5-265E-4F87-B778-8D05FF924343}" presName="hierRoot1" presStyleCnt="0"/>
      <dgm:spPr/>
    </dgm:pt>
    <dgm:pt modelId="{E681432B-6642-4B84-86B5-25EA867EEEC6}" type="pres">
      <dgm:prSet presAssocID="{44ED95D5-265E-4F87-B778-8D05FF924343}" presName="composite" presStyleCnt="0"/>
      <dgm:spPr/>
    </dgm:pt>
    <dgm:pt modelId="{3517335C-D0E9-4D07-A77C-9472571A8621}" type="pres">
      <dgm:prSet presAssocID="{44ED95D5-265E-4F87-B778-8D05FF924343}" presName="background" presStyleLbl="node0" presStyleIdx="0" presStyleCnt="1"/>
      <dgm:spPr/>
    </dgm:pt>
    <dgm:pt modelId="{2107E31F-FDE7-47B0-AC54-BAE119C18A2A}" type="pres">
      <dgm:prSet presAssocID="{44ED95D5-265E-4F87-B778-8D05FF924343}" presName="text" presStyleLbl="fgAcc0" presStyleIdx="0" presStyleCnt="1" custLinFactNeighborY="-7095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4DEDFC20-9CF0-46D6-A6A9-4FA7B0895240}" type="pres">
      <dgm:prSet presAssocID="{44ED95D5-265E-4F87-B778-8D05FF924343}" presName="hierChild2" presStyleCnt="0"/>
      <dgm:spPr/>
    </dgm:pt>
    <dgm:pt modelId="{D2D4C323-44E6-4E3C-B315-ACEF879B8873}" type="pres">
      <dgm:prSet presAssocID="{75DCC7DD-F29A-45FE-8FBE-14BF84385977}" presName="Name10" presStyleLbl="parChTrans1D2" presStyleIdx="0" presStyleCnt="3"/>
      <dgm:spPr/>
      <dgm:t>
        <a:bodyPr/>
        <a:lstStyle/>
        <a:p>
          <a:endParaRPr lang="pt-BR"/>
        </a:p>
      </dgm:t>
    </dgm:pt>
    <dgm:pt modelId="{7333E4FA-CD71-4316-B9B0-E88CBD56166E}" type="pres">
      <dgm:prSet presAssocID="{D7B3BFEE-BFCC-4D65-91BC-8DA320E16C06}" presName="hierRoot2" presStyleCnt="0"/>
      <dgm:spPr/>
    </dgm:pt>
    <dgm:pt modelId="{07052D2B-0D93-4F38-98D5-FAFA8E1856BD}" type="pres">
      <dgm:prSet presAssocID="{D7B3BFEE-BFCC-4D65-91BC-8DA320E16C06}" presName="composite2" presStyleCnt="0"/>
      <dgm:spPr/>
    </dgm:pt>
    <dgm:pt modelId="{154213FD-0147-486A-9102-C96F77B3DEE1}" type="pres">
      <dgm:prSet presAssocID="{D7B3BFEE-BFCC-4D65-91BC-8DA320E16C06}" presName="background2" presStyleLbl="node2" presStyleIdx="0" presStyleCnt="3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</dgm:pt>
    <dgm:pt modelId="{B8BEF07D-0655-4F21-BE79-E5B9C9EA38C9}" type="pres">
      <dgm:prSet presAssocID="{D7B3BFEE-BFCC-4D65-91BC-8DA320E16C06}" presName="text2" presStyleLbl="fgAcc2" presStyleIdx="0" presStyleCnt="3" custLinFactNeighborX="-37908" custLinFactNeighborY="-9036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2EDB29A-F563-4E63-A5EF-FC4BC4BA48AC}" type="pres">
      <dgm:prSet presAssocID="{D7B3BFEE-BFCC-4D65-91BC-8DA320E16C06}" presName="hierChild3" presStyleCnt="0"/>
      <dgm:spPr/>
    </dgm:pt>
    <dgm:pt modelId="{DB63E373-7286-40BA-A1A6-809E71CA1B5A}" type="pres">
      <dgm:prSet presAssocID="{4A626300-C622-4432-8195-3DB9B26F6128}" presName="Name10" presStyleLbl="parChTrans1D2" presStyleIdx="1" presStyleCnt="3"/>
      <dgm:spPr/>
      <dgm:t>
        <a:bodyPr/>
        <a:lstStyle/>
        <a:p>
          <a:endParaRPr lang="pt-BR"/>
        </a:p>
      </dgm:t>
    </dgm:pt>
    <dgm:pt modelId="{6C08DC86-2450-4A1D-A163-DDCBF8EB0000}" type="pres">
      <dgm:prSet presAssocID="{A9B26851-BD2E-403F-BBB2-3900108B8E59}" presName="hierRoot2" presStyleCnt="0"/>
      <dgm:spPr/>
    </dgm:pt>
    <dgm:pt modelId="{E4D83478-D401-498B-8C22-52C7EDDD4600}" type="pres">
      <dgm:prSet presAssocID="{A9B26851-BD2E-403F-BBB2-3900108B8E59}" presName="composite2" presStyleCnt="0"/>
      <dgm:spPr/>
    </dgm:pt>
    <dgm:pt modelId="{004D9D28-9D3A-4802-B721-9FB7045ABFEF}" type="pres">
      <dgm:prSet presAssocID="{A9B26851-BD2E-403F-BBB2-3900108B8E59}" presName="background2" presStyleLbl="node2" presStyleIdx="1" presStyleCnt="3"/>
      <dgm:spPr/>
    </dgm:pt>
    <dgm:pt modelId="{791AD86A-B2D2-42BB-8F6A-575A63E26D13}" type="pres">
      <dgm:prSet presAssocID="{A9B26851-BD2E-403F-BBB2-3900108B8E59}" presName="text2" presStyleLbl="fgAcc2" presStyleIdx="1" presStyleCnt="3" custLinFactNeighborY="-39916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B605945D-95CA-4F80-9E10-A7E3F3335884}" type="pres">
      <dgm:prSet presAssocID="{A9B26851-BD2E-403F-BBB2-3900108B8E59}" presName="hierChild3" presStyleCnt="0"/>
      <dgm:spPr/>
    </dgm:pt>
    <dgm:pt modelId="{95F2A0AD-D516-46AA-9CAD-399ED12A4BA2}" type="pres">
      <dgm:prSet presAssocID="{7F509299-0F7A-464C-939E-8996BB3E4EB1}" presName="Name17" presStyleLbl="parChTrans1D3" presStyleIdx="0" presStyleCnt="4"/>
      <dgm:spPr/>
      <dgm:t>
        <a:bodyPr/>
        <a:lstStyle/>
        <a:p>
          <a:endParaRPr lang="pt-BR"/>
        </a:p>
      </dgm:t>
    </dgm:pt>
    <dgm:pt modelId="{40C5015C-7F38-4FC7-B284-9DC566BE5132}" type="pres">
      <dgm:prSet presAssocID="{1C84A8DA-F464-44B4-8CE9-4421B65CA152}" presName="hierRoot3" presStyleCnt="0"/>
      <dgm:spPr/>
    </dgm:pt>
    <dgm:pt modelId="{146F606F-C634-4022-8751-003245C9B8D2}" type="pres">
      <dgm:prSet presAssocID="{1C84A8DA-F464-44B4-8CE9-4421B65CA152}" presName="composite3" presStyleCnt="0"/>
      <dgm:spPr/>
    </dgm:pt>
    <dgm:pt modelId="{AB0B8A27-867B-4A26-89E1-94F68587347D}" type="pres">
      <dgm:prSet presAssocID="{1C84A8DA-F464-44B4-8CE9-4421B65CA152}" presName="background3" presStyleLbl="node3" presStyleIdx="0" presStyleCnt="4"/>
      <dgm:spPr/>
    </dgm:pt>
    <dgm:pt modelId="{C20C5A2E-F17C-4F7F-94E9-BD68559E1C58}" type="pres">
      <dgm:prSet presAssocID="{1C84A8DA-F464-44B4-8CE9-4421B65CA152}" presName="text3" presStyleLbl="fgAcc3" presStyleIdx="0" presStyleCnt="4" custScaleX="103644" custScaleY="316239" custLinFactNeighborX="-26055" custLinFactNeighborY="-43062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7613E60F-9347-4E30-A599-F6305BBB96A0}" type="pres">
      <dgm:prSet presAssocID="{1C84A8DA-F464-44B4-8CE9-4421B65CA152}" presName="hierChild4" presStyleCnt="0"/>
      <dgm:spPr/>
    </dgm:pt>
    <dgm:pt modelId="{BCEE5AF7-86B0-4716-9155-349EB2569841}" type="pres">
      <dgm:prSet presAssocID="{19B9EE7B-1AB2-424D-B85E-90083F7E8BFC}" presName="Name17" presStyleLbl="parChTrans1D3" presStyleIdx="1" presStyleCnt="4"/>
      <dgm:spPr/>
      <dgm:t>
        <a:bodyPr/>
        <a:lstStyle/>
        <a:p>
          <a:endParaRPr lang="pt-BR"/>
        </a:p>
      </dgm:t>
    </dgm:pt>
    <dgm:pt modelId="{CC38D920-095D-4EFE-B8CE-288B9105CDB4}" type="pres">
      <dgm:prSet presAssocID="{B3662ADC-BC94-4399-ABC2-8E3678549BF0}" presName="hierRoot3" presStyleCnt="0"/>
      <dgm:spPr/>
    </dgm:pt>
    <dgm:pt modelId="{34671C8B-181A-456D-A267-823D01D2375F}" type="pres">
      <dgm:prSet presAssocID="{B3662ADC-BC94-4399-ABC2-8E3678549BF0}" presName="composite3" presStyleCnt="0"/>
      <dgm:spPr/>
    </dgm:pt>
    <dgm:pt modelId="{D4332C63-E7E0-4B3F-9B58-2D26AED09318}" type="pres">
      <dgm:prSet presAssocID="{B3662ADC-BC94-4399-ABC2-8E3678549BF0}" presName="background3" presStyleLbl="node3" presStyleIdx="1" presStyleCnt="4"/>
      <dgm:spPr/>
    </dgm:pt>
    <dgm:pt modelId="{6308430B-418B-440D-9B5E-F07F5AC35579}" type="pres">
      <dgm:prSet presAssocID="{B3662ADC-BC94-4399-ABC2-8E3678549BF0}" presName="text3" presStyleLbl="fgAcc3" presStyleIdx="1" presStyleCnt="4" custScaleY="282370" custLinFactNeighborX="-26055" custLinFactNeighborY="-4426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E9BD2AF2-D411-485E-A8CB-0C2FF64686A2}" type="pres">
      <dgm:prSet presAssocID="{B3662ADC-BC94-4399-ABC2-8E3678549BF0}" presName="hierChild4" presStyleCnt="0"/>
      <dgm:spPr/>
    </dgm:pt>
    <dgm:pt modelId="{992B1089-303A-43E6-8B11-39D742E957AB}" type="pres">
      <dgm:prSet presAssocID="{44ADAB9D-121D-4711-813A-FA7AF127D174}" presName="Name17" presStyleLbl="parChTrans1D3" presStyleIdx="2" presStyleCnt="4"/>
      <dgm:spPr/>
      <dgm:t>
        <a:bodyPr/>
        <a:lstStyle/>
        <a:p>
          <a:endParaRPr lang="pt-BR"/>
        </a:p>
      </dgm:t>
    </dgm:pt>
    <dgm:pt modelId="{2BC71767-98FC-4392-967A-F43CC075885F}" type="pres">
      <dgm:prSet presAssocID="{A74925BA-B332-47F8-9B46-1BF0249933F4}" presName="hierRoot3" presStyleCnt="0"/>
      <dgm:spPr/>
    </dgm:pt>
    <dgm:pt modelId="{A09A1576-2A8A-4A8F-ADF6-A5E021BE25FF}" type="pres">
      <dgm:prSet presAssocID="{A74925BA-B332-47F8-9B46-1BF0249933F4}" presName="composite3" presStyleCnt="0"/>
      <dgm:spPr/>
    </dgm:pt>
    <dgm:pt modelId="{969BDF36-5039-4319-A3A6-2C799EEF061B}" type="pres">
      <dgm:prSet presAssocID="{A74925BA-B332-47F8-9B46-1BF0249933F4}" presName="background3" presStyleLbl="node3" presStyleIdx="2" presStyleCnt="4"/>
      <dgm:spPr/>
    </dgm:pt>
    <dgm:pt modelId="{2E92624D-3CF5-43A2-AD1F-0280B041B445}" type="pres">
      <dgm:prSet presAssocID="{A74925BA-B332-47F8-9B46-1BF0249933F4}" presName="text3" presStyleLbl="fgAcc3" presStyleIdx="2" presStyleCnt="4" custScaleY="303016" custLinFactNeighborX="-26055" custLinFactNeighborY="-4426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F0574D51-6604-4C36-A04C-17315B3BC14C}" type="pres">
      <dgm:prSet presAssocID="{A74925BA-B332-47F8-9B46-1BF0249933F4}" presName="hierChild4" presStyleCnt="0"/>
      <dgm:spPr/>
    </dgm:pt>
    <dgm:pt modelId="{9A4F7754-888B-4749-BBDE-366DBE7A906E}" type="pres">
      <dgm:prSet presAssocID="{89669DA1-55BB-43C8-B79B-A2FEFF7D254B}" presName="Name17" presStyleLbl="parChTrans1D3" presStyleIdx="3" presStyleCnt="4"/>
      <dgm:spPr/>
      <dgm:t>
        <a:bodyPr/>
        <a:lstStyle/>
        <a:p>
          <a:endParaRPr lang="pt-BR"/>
        </a:p>
      </dgm:t>
    </dgm:pt>
    <dgm:pt modelId="{8EA57B19-317D-414F-91F7-EE6790E1EF0A}" type="pres">
      <dgm:prSet presAssocID="{8395CF16-AEFE-4276-945E-3760FE896A5A}" presName="hierRoot3" presStyleCnt="0"/>
      <dgm:spPr/>
    </dgm:pt>
    <dgm:pt modelId="{1FE42525-E94D-47D0-8868-ACFE444FF56C}" type="pres">
      <dgm:prSet presAssocID="{8395CF16-AEFE-4276-945E-3760FE896A5A}" presName="composite3" presStyleCnt="0"/>
      <dgm:spPr/>
    </dgm:pt>
    <dgm:pt modelId="{41FC9678-C59C-4288-A73A-C51BBE82227E}" type="pres">
      <dgm:prSet presAssocID="{8395CF16-AEFE-4276-945E-3760FE896A5A}" presName="background3" presStyleLbl="node3" presStyleIdx="3" presStyleCnt="4"/>
      <dgm:spPr/>
    </dgm:pt>
    <dgm:pt modelId="{3106D2A6-0851-4F2A-9C9E-14F3A03396E3}" type="pres">
      <dgm:prSet presAssocID="{8395CF16-AEFE-4276-945E-3760FE896A5A}" presName="text3" presStyleLbl="fgAcc3" presStyleIdx="3" presStyleCnt="4" custScaleY="282370" custLinFactNeighborX="-26055" custLinFactNeighborY="-44265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5185DCF8-BB01-494F-BA7B-27437244AC70}" type="pres">
      <dgm:prSet presAssocID="{8395CF16-AEFE-4276-945E-3760FE896A5A}" presName="hierChild4" presStyleCnt="0"/>
      <dgm:spPr/>
    </dgm:pt>
    <dgm:pt modelId="{6C13CF5E-4EE4-4132-838D-B2D9E9094D97}" type="pres">
      <dgm:prSet presAssocID="{15234990-95E9-4976-9820-488E4A71ED2B}" presName="Name10" presStyleLbl="parChTrans1D2" presStyleIdx="2" presStyleCnt="3"/>
      <dgm:spPr/>
      <dgm:t>
        <a:bodyPr/>
        <a:lstStyle/>
        <a:p>
          <a:endParaRPr lang="pt-BR"/>
        </a:p>
      </dgm:t>
    </dgm:pt>
    <dgm:pt modelId="{A609527D-0323-46D2-B2AE-4B6623015D0F}" type="pres">
      <dgm:prSet presAssocID="{4DF2D7C7-5CB7-4608-8108-E313C119474F}" presName="hierRoot2" presStyleCnt="0"/>
      <dgm:spPr/>
    </dgm:pt>
    <dgm:pt modelId="{89D5586B-10BA-4B06-8476-D54E37A14F12}" type="pres">
      <dgm:prSet presAssocID="{4DF2D7C7-5CB7-4608-8108-E313C119474F}" presName="composite2" presStyleCnt="0"/>
      <dgm:spPr/>
    </dgm:pt>
    <dgm:pt modelId="{1D0AC249-8808-4280-919C-DF74FE111654}" type="pres">
      <dgm:prSet presAssocID="{4DF2D7C7-5CB7-4608-8108-E313C119474F}" presName="background2" presStyleLbl="node2" presStyleIdx="2" presStyleCnt="3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</dgm:pt>
    <dgm:pt modelId="{EF0E5177-83A2-4D56-A3CF-6929468A13C3}" type="pres">
      <dgm:prSet presAssocID="{4DF2D7C7-5CB7-4608-8108-E313C119474F}" presName="text2" presStyleLbl="fgAcc2" presStyleIdx="2" presStyleCnt="3" custScaleX="103809" custLinFactY="-15116" custLinFactNeighborX="19234" custLinFactNeighborY="-100000">
        <dgm:presLayoutVars>
          <dgm:chPref val="3"/>
        </dgm:presLayoutVars>
      </dgm:prSet>
      <dgm:spPr/>
      <dgm:t>
        <a:bodyPr/>
        <a:lstStyle/>
        <a:p>
          <a:endParaRPr lang="pt-BR"/>
        </a:p>
      </dgm:t>
    </dgm:pt>
    <dgm:pt modelId="{3834B931-A75F-474E-8504-C59D9071E4A2}" type="pres">
      <dgm:prSet presAssocID="{4DF2D7C7-5CB7-4608-8108-E313C119474F}" presName="hierChild3" presStyleCnt="0"/>
      <dgm:spPr/>
    </dgm:pt>
  </dgm:ptLst>
  <dgm:cxnLst>
    <dgm:cxn modelId="{55181793-2224-4877-8B04-C4A57AA03471}" type="presOf" srcId="{89669DA1-55BB-43C8-B79B-A2FEFF7D254B}" destId="{9A4F7754-888B-4749-BBDE-366DBE7A906E}" srcOrd="0" destOrd="0" presId="urn:microsoft.com/office/officeart/2005/8/layout/hierarchy1"/>
    <dgm:cxn modelId="{01A466D0-5731-4370-A269-E11772E49CF4}" srcId="{4EFF37C7-2E38-499A-9C8C-846DCD7871F3}" destId="{44ED95D5-265E-4F87-B778-8D05FF924343}" srcOrd="0" destOrd="0" parTransId="{0EBF406D-90D8-4F76-AF48-17ED308A1CFA}" sibTransId="{D0114C9E-6284-4CB8-B3ED-62E8F9150940}"/>
    <dgm:cxn modelId="{5AFAC01B-564C-44CB-BC2D-0394D8304CBF}" type="presOf" srcId="{75DCC7DD-F29A-45FE-8FBE-14BF84385977}" destId="{D2D4C323-44E6-4E3C-B315-ACEF879B8873}" srcOrd="0" destOrd="0" presId="urn:microsoft.com/office/officeart/2005/8/layout/hierarchy1"/>
    <dgm:cxn modelId="{D926AF4F-BEB7-4F77-8830-60224857344B}" type="presOf" srcId="{A9B26851-BD2E-403F-BBB2-3900108B8E59}" destId="{791AD86A-B2D2-42BB-8F6A-575A63E26D13}" srcOrd="0" destOrd="0" presId="urn:microsoft.com/office/officeart/2005/8/layout/hierarchy1"/>
    <dgm:cxn modelId="{CC78E286-3946-408B-B0D6-096F73712A10}" type="presOf" srcId="{44ED95D5-265E-4F87-B778-8D05FF924343}" destId="{2107E31F-FDE7-47B0-AC54-BAE119C18A2A}" srcOrd="0" destOrd="0" presId="urn:microsoft.com/office/officeart/2005/8/layout/hierarchy1"/>
    <dgm:cxn modelId="{A999FC98-3DDD-455B-BD69-A408ECD8D3AF}" srcId="{44ED95D5-265E-4F87-B778-8D05FF924343}" destId="{4DF2D7C7-5CB7-4608-8108-E313C119474F}" srcOrd="2" destOrd="0" parTransId="{15234990-95E9-4976-9820-488E4A71ED2B}" sibTransId="{64D80C34-81A7-45FA-A645-4EC1595838C8}"/>
    <dgm:cxn modelId="{801424BF-35A8-4DD0-83EF-E8378FD35E70}" type="presOf" srcId="{19B9EE7B-1AB2-424D-B85E-90083F7E8BFC}" destId="{BCEE5AF7-86B0-4716-9155-349EB2569841}" srcOrd="0" destOrd="0" presId="urn:microsoft.com/office/officeart/2005/8/layout/hierarchy1"/>
    <dgm:cxn modelId="{9AF641CF-2939-4230-AF10-386CC53C9CF5}" type="presOf" srcId="{4DF2D7C7-5CB7-4608-8108-E313C119474F}" destId="{EF0E5177-83A2-4D56-A3CF-6929468A13C3}" srcOrd="0" destOrd="0" presId="urn:microsoft.com/office/officeart/2005/8/layout/hierarchy1"/>
    <dgm:cxn modelId="{0C4ECA25-DD8D-4182-8D28-86696B2E6494}" type="presOf" srcId="{44ADAB9D-121D-4711-813A-FA7AF127D174}" destId="{992B1089-303A-43E6-8B11-39D742E957AB}" srcOrd="0" destOrd="0" presId="urn:microsoft.com/office/officeart/2005/8/layout/hierarchy1"/>
    <dgm:cxn modelId="{83E2832A-EA47-4A0D-A505-611663240596}" type="presOf" srcId="{15234990-95E9-4976-9820-488E4A71ED2B}" destId="{6C13CF5E-4EE4-4132-838D-B2D9E9094D97}" srcOrd="0" destOrd="0" presId="urn:microsoft.com/office/officeart/2005/8/layout/hierarchy1"/>
    <dgm:cxn modelId="{D7809F9F-AE4A-4E02-AABF-55CC49EA81C3}" srcId="{44ED95D5-265E-4F87-B778-8D05FF924343}" destId="{A9B26851-BD2E-403F-BBB2-3900108B8E59}" srcOrd="1" destOrd="0" parTransId="{4A626300-C622-4432-8195-3DB9B26F6128}" sibTransId="{AFEF4AC8-7938-40AC-A091-F6A724B03F76}"/>
    <dgm:cxn modelId="{49DC66B4-8D9F-4126-9A22-8D07AA4316A6}" srcId="{A9B26851-BD2E-403F-BBB2-3900108B8E59}" destId="{A74925BA-B332-47F8-9B46-1BF0249933F4}" srcOrd="2" destOrd="0" parTransId="{44ADAB9D-121D-4711-813A-FA7AF127D174}" sibTransId="{FAFB0D47-431E-47B2-92FE-F789FAE9C7B5}"/>
    <dgm:cxn modelId="{11620A10-01DD-49CE-8FAF-8E6081E58BFE}" type="presOf" srcId="{4A626300-C622-4432-8195-3DB9B26F6128}" destId="{DB63E373-7286-40BA-A1A6-809E71CA1B5A}" srcOrd="0" destOrd="0" presId="urn:microsoft.com/office/officeart/2005/8/layout/hierarchy1"/>
    <dgm:cxn modelId="{CD1C24B2-112B-4206-98CD-DEC1992D0AE3}" type="presOf" srcId="{1C84A8DA-F464-44B4-8CE9-4421B65CA152}" destId="{C20C5A2E-F17C-4F7F-94E9-BD68559E1C58}" srcOrd="0" destOrd="0" presId="urn:microsoft.com/office/officeart/2005/8/layout/hierarchy1"/>
    <dgm:cxn modelId="{CE1071C8-A2B2-4CC6-A802-C2961B45A05A}" type="presOf" srcId="{D7B3BFEE-BFCC-4D65-91BC-8DA320E16C06}" destId="{B8BEF07D-0655-4F21-BE79-E5B9C9EA38C9}" srcOrd="0" destOrd="0" presId="urn:microsoft.com/office/officeart/2005/8/layout/hierarchy1"/>
    <dgm:cxn modelId="{345D4002-33C2-4632-9CCD-F68D50C6F7E2}" type="presOf" srcId="{4EFF37C7-2E38-499A-9C8C-846DCD7871F3}" destId="{2777021E-B0F2-43EF-91B7-8000611E7D78}" srcOrd="0" destOrd="0" presId="urn:microsoft.com/office/officeart/2005/8/layout/hierarchy1"/>
    <dgm:cxn modelId="{EC182DFE-F2C0-4AE3-A1DB-ECD72073EDE6}" type="presOf" srcId="{7F509299-0F7A-464C-939E-8996BB3E4EB1}" destId="{95F2A0AD-D516-46AA-9CAD-399ED12A4BA2}" srcOrd="0" destOrd="0" presId="urn:microsoft.com/office/officeart/2005/8/layout/hierarchy1"/>
    <dgm:cxn modelId="{DA151E7D-0A17-42B0-B406-C05D84A8D18A}" srcId="{A9B26851-BD2E-403F-BBB2-3900108B8E59}" destId="{1C84A8DA-F464-44B4-8CE9-4421B65CA152}" srcOrd="0" destOrd="0" parTransId="{7F509299-0F7A-464C-939E-8996BB3E4EB1}" sibTransId="{AA7C9048-6052-4B1A-833B-499CC048F7AB}"/>
    <dgm:cxn modelId="{E3245253-E2FC-43C1-8A6C-582A588F072B}" srcId="{A9B26851-BD2E-403F-BBB2-3900108B8E59}" destId="{B3662ADC-BC94-4399-ABC2-8E3678549BF0}" srcOrd="1" destOrd="0" parTransId="{19B9EE7B-1AB2-424D-B85E-90083F7E8BFC}" sibTransId="{7E49244D-89B9-47F3-BFB9-AA64AA31DD87}"/>
    <dgm:cxn modelId="{CA30EE01-3597-460B-8639-3AE5BB2FB2B7}" type="presOf" srcId="{B3662ADC-BC94-4399-ABC2-8E3678549BF0}" destId="{6308430B-418B-440D-9B5E-F07F5AC35579}" srcOrd="0" destOrd="0" presId="urn:microsoft.com/office/officeart/2005/8/layout/hierarchy1"/>
    <dgm:cxn modelId="{C013D8C6-58CC-4078-9555-6904715D6360}" type="presOf" srcId="{A74925BA-B332-47F8-9B46-1BF0249933F4}" destId="{2E92624D-3CF5-43A2-AD1F-0280B041B445}" srcOrd="0" destOrd="0" presId="urn:microsoft.com/office/officeart/2005/8/layout/hierarchy1"/>
    <dgm:cxn modelId="{1864C14B-2073-4F39-B10F-77E40CA3750E}" srcId="{A9B26851-BD2E-403F-BBB2-3900108B8E59}" destId="{8395CF16-AEFE-4276-945E-3760FE896A5A}" srcOrd="3" destOrd="0" parTransId="{89669DA1-55BB-43C8-B79B-A2FEFF7D254B}" sibTransId="{591D8836-D742-42E8-8E01-247F3BF571C5}"/>
    <dgm:cxn modelId="{2F07FEA3-512B-4EAC-90A7-4554EBBACEBE}" srcId="{44ED95D5-265E-4F87-B778-8D05FF924343}" destId="{D7B3BFEE-BFCC-4D65-91BC-8DA320E16C06}" srcOrd="0" destOrd="0" parTransId="{75DCC7DD-F29A-45FE-8FBE-14BF84385977}" sibTransId="{8D24F5AE-CD19-4A3B-8F6D-F433A16216A5}"/>
    <dgm:cxn modelId="{CDB726C3-1333-4945-ADD3-03A2A6DCEA09}" type="presOf" srcId="{8395CF16-AEFE-4276-945E-3760FE896A5A}" destId="{3106D2A6-0851-4F2A-9C9E-14F3A03396E3}" srcOrd="0" destOrd="0" presId="urn:microsoft.com/office/officeart/2005/8/layout/hierarchy1"/>
    <dgm:cxn modelId="{E8024B87-3E68-4653-82A9-088D4FA610A9}" type="presParOf" srcId="{2777021E-B0F2-43EF-91B7-8000611E7D78}" destId="{8D8AEF3C-5110-4C6D-B933-BA687AE300B8}" srcOrd="0" destOrd="0" presId="urn:microsoft.com/office/officeart/2005/8/layout/hierarchy1"/>
    <dgm:cxn modelId="{824C7166-5BD3-46D4-A54D-A67CA49D0B53}" type="presParOf" srcId="{8D8AEF3C-5110-4C6D-B933-BA687AE300B8}" destId="{E681432B-6642-4B84-86B5-25EA867EEEC6}" srcOrd="0" destOrd="0" presId="urn:microsoft.com/office/officeart/2005/8/layout/hierarchy1"/>
    <dgm:cxn modelId="{9D16DD17-2EB3-425A-879C-D0FB690CE458}" type="presParOf" srcId="{E681432B-6642-4B84-86B5-25EA867EEEC6}" destId="{3517335C-D0E9-4D07-A77C-9472571A8621}" srcOrd="0" destOrd="0" presId="urn:microsoft.com/office/officeart/2005/8/layout/hierarchy1"/>
    <dgm:cxn modelId="{912F98EF-B000-4DDC-80B4-38DB8F346A1F}" type="presParOf" srcId="{E681432B-6642-4B84-86B5-25EA867EEEC6}" destId="{2107E31F-FDE7-47B0-AC54-BAE119C18A2A}" srcOrd="1" destOrd="0" presId="urn:microsoft.com/office/officeart/2005/8/layout/hierarchy1"/>
    <dgm:cxn modelId="{14DEF639-C2BE-4B3C-ABA4-5DDEEC06E654}" type="presParOf" srcId="{8D8AEF3C-5110-4C6D-B933-BA687AE300B8}" destId="{4DEDFC20-9CF0-46D6-A6A9-4FA7B0895240}" srcOrd="1" destOrd="0" presId="urn:microsoft.com/office/officeart/2005/8/layout/hierarchy1"/>
    <dgm:cxn modelId="{F354D42B-23E9-43A2-A117-519F67F5590B}" type="presParOf" srcId="{4DEDFC20-9CF0-46D6-A6A9-4FA7B0895240}" destId="{D2D4C323-44E6-4E3C-B315-ACEF879B8873}" srcOrd="0" destOrd="0" presId="urn:microsoft.com/office/officeart/2005/8/layout/hierarchy1"/>
    <dgm:cxn modelId="{6A22AA01-237B-4396-BB92-B927CC5BEF02}" type="presParOf" srcId="{4DEDFC20-9CF0-46D6-A6A9-4FA7B0895240}" destId="{7333E4FA-CD71-4316-B9B0-E88CBD56166E}" srcOrd="1" destOrd="0" presId="urn:microsoft.com/office/officeart/2005/8/layout/hierarchy1"/>
    <dgm:cxn modelId="{552C71A9-2205-4FE1-B1E2-AA90F32509EC}" type="presParOf" srcId="{7333E4FA-CD71-4316-B9B0-E88CBD56166E}" destId="{07052D2B-0D93-4F38-98D5-FAFA8E1856BD}" srcOrd="0" destOrd="0" presId="urn:microsoft.com/office/officeart/2005/8/layout/hierarchy1"/>
    <dgm:cxn modelId="{05294DE9-F453-4B1D-9AF5-86B2920A460E}" type="presParOf" srcId="{07052D2B-0D93-4F38-98D5-FAFA8E1856BD}" destId="{154213FD-0147-486A-9102-C96F77B3DEE1}" srcOrd="0" destOrd="0" presId="urn:microsoft.com/office/officeart/2005/8/layout/hierarchy1"/>
    <dgm:cxn modelId="{E0D96F2E-B7E3-4AB0-B4F3-CF0FC22A1726}" type="presParOf" srcId="{07052D2B-0D93-4F38-98D5-FAFA8E1856BD}" destId="{B8BEF07D-0655-4F21-BE79-E5B9C9EA38C9}" srcOrd="1" destOrd="0" presId="urn:microsoft.com/office/officeart/2005/8/layout/hierarchy1"/>
    <dgm:cxn modelId="{97636A33-694F-4A6B-83CC-5864C52A9348}" type="presParOf" srcId="{7333E4FA-CD71-4316-B9B0-E88CBD56166E}" destId="{52EDB29A-F563-4E63-A5EF-FC4BC4BA48AC}" srcOrd="1" destOrd="0" presId="urn:microsoft.com/office/officeart/2005/8/layout/hierarchy1"/>
    <dgm:cxn modelId="{4CE6577F-86C9-4FC9-957C-A88309AFD9F7}" type="presParOf" srcId="{4DEDFC20-9CF0-46D6-A6A9-4FA7B0895240}" destId="{DB63E373-7286-40BA-A1A6-809E71CA1B5A}" srcOrd="2" destOrd="0" presId="urn:microsoft.com/office/officeart/2005/8/layout/hierarchy1"/>
    <dgm:cxn modelId="{22359DBC-F843-4735-9BC3-F0E4899976E6}" type="presParOf" srcId="{4DEDFC20-9CF0-46D6-A6A9-4FA7B0895240}" destId="{6C08DC86-2450-4A1D-A163-DDCBF8EB0000}" srcOrd="3" destOrd="0" presId="urn:microsoft.com/office/officeart/2005/8/layout/hierarchy1"/>
    <dgm:cxn modelId="{A617DA7B-DC9F-4A5C-81C8-72D6C0EB2B0F}" type="presParOf" srcId="{6C08DC86-2450-4A1D-A163-DDCBF8EB0000}" destId="{E4D83478-D401-498B-8C22-52C7EDDD4600}" srcOrd="0" destOrd="0" presId="urn:microsoft.com/office/officeart/2005/8/layout/hierarchy1"/>
    <dgm:cxn modelId="{A20B0607-D09D-489A-A0E1-6570207ADFD2}" type="presParOf" srcId="{E4D83478-D401-498B-8C22-52C7EDDD4600}" destId="{004D9D28-9D3A-4802-B721-9FB7045ABFEF}" srcOrd="0" destOrd="0" presId="urn:microsoft.com/office/officeart/2005/8/layout/hierarchy1"/>
    <dgm:cxn modelId="{5461DFB8-1AC8-4040-952F-05C5F27AF183}" type="presParOf" srcId="{E4D83478-D401-498B-8C22-52C7EDDD4600}" destId="{791AD86A-B2D2-42BB-8F6A-575A63E26D13}" srcOrd="1" destOrd="0" presId="urn:microsoft.com/office/officeart/2005/8/layout/hierarchy1"/>
    <dgm:cxn modelId="{8CC2F1E7-0165-4718-959E-B044A77EE0D8}" type="presParOf" srcId="{6C08DC86-2450-4A1D-A163-DDCBF8EB0000}" destId="{B605945D-95CA-4F80-9E10-A7E3F3335884}" srcOrd="1" destOrd="0" presId="urn:microsoft.com/office/officeart/2005/8/layout/hierarchy1"/>
    <dgm:cxn modelId="{2617392C-F5DA-45B9-AD1C-CD98D4FC05A0}" type="presParOf" srcId="{B605945D-95CA-4F80-9E10-A7E3F3335884}" destId="{95F2A0AD-D516-46AA-9CAD-399ED12A4BA2}" srcOrd="0" destOrd="0" presId="urn:microsoft.com/office/officeart/2005/8/layout/hierarchy1"/>
    <dgm:cxn modelId="{73F146FE-840D-4700-AA16-9FDD3F7374DF}" type="presParOf" srcId="{B605945D-95CA-4F80-9E10-A7E3F3335884}" destId="{40C5015C-7F38-4FC7-B284-9DC566BE5132}" srcOrd="1" destOrd="0" presId="urn:microsoft.com/office/officeart/2005/8/layout/hierarchy1"/>
    <dgm:cxn modelId="{C27E1DB3-6907-4FBE-A52C-DDCB5ABA5D3C}" type="presParOf" srcId="{40C5015C-7F38-4FC7-B284-9DC566BE5132}" destId="{146F606F-C634-4022-8751-003245C9B8D2}" srcOrd="0" destOrd="0" presId="urn:microsoft.com/office/officeart/2005/8/layout/hierarchy1"/>
    <dgm:cxn modelId="{C71B6746-97D5-4AF3-B017-5C7F7D1F02B0}" type="presParOf" srcId="{146F606F-C634-4022-8751-003245C9B8D2}" destId="{AB0B8A27-867B-4A26-89E1-94F68587347D}" srcOrd="0" destOrd="0" presId="urn:microsoft.com/office/officeart/2005/8/layout/hierarchy1"/>
    <dgm:cxn modelId="{B84C445F-5EB0-4F96-A171-329C521DB93E}" type="presParOf" srcId="{146F606F-C634-4022-8751-003245C9B8D2}" destId="{C20C5A2E-F17C-4F7F-94E9-BD68559E1C58}" srcOrd="1" destOrd="0" presId="urn:microsoft.com/office/officeart/2005/8/layout/hierarchy1"/>
    <dgm:cxn modelId="{93722188-C5A2-41AA-92A2-FDEF96E549F0}" type="presParOf" srcId="{40C5015C-7F38-4FC7-B284-9DC566BE5132}" destId="{7613E60F-9347-4E30-A599-F6305BBB96A0}" srcOrd="1" destOrd="0" presId="urn:microsoft.com/office/officeart/2005/8/layout/hierarchy1"/>
    <dgm:cxn modelId="{9755C955-1A7E-40DD-A8EE-C2B6A74B19E0}" type="presParOf" srcId="{B605945D-95CA-4F80-9E10-A7E3F3335884}" destId="{BCEE5AF7-86B0-4716-9155-349EB2569841}" srcOrd="2" destOrd="0" presId="urn:microsoft.com/office/officeart/2005/8/layout/hierarchy1"/>
    <dgm:cxn modelId="{78B8089A-DF3B-4054-91AF-04242F87E739}" type="presParOf" srcId="{B605945D-95CA-4F80-9E10-A7E3F3335884}" destId="{CC38D920-095D-4EFE-B8CE-288B9105CDB4}" srcOrd="3" destOrd="0" presId="urn:microsoft.com/office/officeart/2005/8/layout/hierarchy1"/>
    <dgm:cxn modelId="{CB1A85FC-13FD-4DF4-ADFE-AAC04FE1622C}" type="presParOf" srcId="{CC38D920-095D-4EFE-B8CE-288B9105CDB4}" destId="{34671C8B-181A-456D-A267-823D01D2375F}" srcOrd="0" destOrd="0" presId="urn:microsoft.com/office/officeart/2005/8/layout/hierarchy1"/>
    <dgm:cxn modelId="{5EA4571E-C472-45A9-8074-8461FEB23556}" type="presParOf" srcId="{34671C8B-181A-456D-A267-823D01D2375F}" destId="{D4332C63-E7E0-4B3F-9B58-2D26AED09318}" srcOrd="0" destOrd="0" presId="urn:microsoft.com/office/officeart/2005/8/layout/hierarchy1"/>
    <dgm:cxn modelId="{CF978A7D-D3C8-4F09-AB79-B3DFD61940A8}" type="presParOf" srcId="{34671C8B-181A-456D-A267-823D01D2375F}" destId="{6308430B-418B-440D-9B5E-F07F5AC35579}" srcOrd="1" destOrd="0" presId="urn:microsoft.com/office/officeart/2005/8/layout/hierarchy1"/>
    <dgm:cxn modelId="{26AEBD06-7757-405E-95B5-6793F93215F1}" type="presParOf" srcId="{CC38D920-095D-4EFE-B8CE-288B9105CDB4}" destId="{E9BD2AF2-D411-485E-A8CB-0C2FF64686A2}" srcOrd="1" destOrd="0" presId="urn:microsoft.com/office/officeart/2005/8/layout/hierarchy1"/>
    <dgm:cxn modelId="{B99BADD3-C7CA-46C3-A769-2B669D4341BB}" type="presParOf" srcId="{B605945D-95CA-4F80-9E10-A7E3F3335884}" destId="{992B1089-303A-43E6-8B11-39D742E957AB}" srcOrd="4" destOrd="0" presId="urn:microsoft.com/office/officeart/2005/8/layout/hierarchy1"/>
    <dgm:cxn modelId="{0DE50864-2A96-4AA8-A96F-31DCC5334298}" type="presParOf" srcId="{B605945D-95CA-4F80-9E10-A7E3F3335884}" destId="{2BC71767-98FC-4392-967A-F43CC075885F}" srcOrd="5" destOrd="0" presId="urn:microsoft.com/office/officeart/2005/8/layout/hierarchy1"/>
    <dgm:cxn modelId="{41411C6A-367A-441B-ABBA-C1E1745F59B6}" type="presParOf" srcId="{2BC71767-98FC-4392-967A-F43CC075885F}" destId="{A09A1576-2A8A-4A8F-ADF6-A5E021BE25FF}" srcOrd="0" destOrd="0" presId="urn:microsoft.com/office/officeart/2005/8/layout/hierarchy1"/>
    <dgm:cxn modelId="{9816A884-DF58-48EC-95E4-FC52745A899A}" type="presParOf" srcId="{A09A1576-2A8A-4A8F-ADF6-A5E021BE25FF}" destId="{969BDF36-5039-4319-A3A6-2C799EEF061B}" srcOrd="0" destOrd="0" presId="urn:microsoft.com/office/officeart/2005/8/layout/hierarchy1"/>
    <dgm:cxn modelId="{726F818C-5072-4A16-A3CC-B2DC4607B211}" type="presParOf" srcId="{A09A1576-2A8A-4A8F-ADF6-A5E021BE25FF}" destId="{2E92624D-3CF5-43A2-AD1F-0280B041B445}" srcOrd="1" destOrd="0" presId="urn:microsoft.com/office/officeart/2005/8/layout/hierarchy1"/>
    <dgm:cxn modelId="{1B320AE3-2244-4F1E-AD86-437B91AEDDF2}" type="presParOf" srcId="{2BC71767-98FC-4392-967A-F43CC075885F}" destId="{F0574D51-6604-4C36-A04C-17315B3BC14C}" srcOrd="1" destOrd="0" presId="urn:microsoft.com/office/officeart/2005/8/layout/hierarchy1"/>
    <dgm:cxn modelId="{EFE0CA9C-FA00-409A-967B-F940C3C11A60}" type="presParOf" srcId="{B605945D-95CA-4F80-9E10-A7E3F3335884}" destId="{9A4F7754-888B-4749-BBDE-366DBE7A906E}" srcOrd="6" destOrd="0" presId="urn:microsoft.com/office/officeart/2005/8/layout/hierarchy1"/>
    <dgm:cxn modelId="{08D91F29-185B-4160-9248-D135CEBFDA54}" type="presParOf" srcId="{B605945D-95CA-4F80-9E10-A7E3F3335884}" destId="{8EA57B19-317D-414F-91F7-EE6790E1EF0A}" srcOrd="7" destOrd="0" presId="urn:microsoft.com/office/officeart/2005/8/layout/hierarchy1"/>
    <dgm:cxn modelId="{145A9D30-BED9-43D4-ADB8-280A2785E410}" type="presParOf" srcId="{8EA57B19-317D-414F-91F7-EE6790E1EF0A}" destId="{1FE42525-E94D-47D0-8868-ACFE444FF56C}" srcOrd="0" destOrd="0" presId="urn:microsoft.com/office/officeart/2005/8/layout/hierarchy1"/>
    <dgm:cxn modelId="{00C76C02-47ED-40C3-802F-1BFD6A434D92}" type="presParOf" srcId="{1FE42525-E94D-47D0-8868-ACFE444FF56C}" destId="{41FC9678-C59C-4288-A73A-C51BBE82227E}" srcOrd="0" destOrd="0" presId="urn:microsoft.com/office/officeart/2005/8/layout/hierarchy1"/>
    <dgm:cxn modelId="{8EF6B823-3062-471B-90A0-62BBAEC6010B}" type="presParOf" srcId="{1FE42525-E94D-47D0-8868-ACFE444FF56C}" destId="{3106D2A6-0851-4F2A-9C9E-14F3A03396E3}" srcOrd="1" destOrd="0" presId="urn:microsoft.com/office/officeart/2005/8/layout/hierarchy1"/>
    <dgm:cxn modelId="{654C5244-23DC-4593-B7E6-A37E0C5B0214}" type="presParOf" srcId="{8EA57B19-317D-414F-91F7-EE6790E1EF0A}" destId="{5185DCF8-BB01-494F-BA7B-27437244AC70}" srcOrd="1" destOrd="0" presId="urn:microsoft.com/office/officeart/2005/8/layout/hierarchy1"/>
    <dgm:cxn modelId="{0E814396-AEE2-4043-BA9E-B772D0C2EC30}" type="presParOf" srcId="{4DEDFC20-9CF0-46D6-A6A9-4FA7B0895240}" destId="{6C13CF5E-4EE4-4132-838D-B2D9E9094D97}" srcOrd="4" destOrd="0" presId="urn:microsoft.com/office/officeart/2005/8/layout/hierarchy1"/>
    <dgm:cxn modelId="{FBFF7132-7D69-47B0-9FB1-205F823A61A1}" type="presParOf" srcId="{4DEDFC20-9CF0-46D6-A6A9-4FA7B0895240}" destId="{A609527D-0323-46D2-B2AE-4B6623015D0F}" srcOrd="5" destOrd="0" presId="urn:microsoft.com/office/officeart/2005/8/layout/hierarchy1"/>
    <dgm:cxn modelId="{5FF6CA56-04C0-4F71-9BAC-0F0F6C751E22}" type="presParOf" srcId="{A609527D-0323-46D2-B2AE-4B6623015D0F}" destId="{89D5586B-10BA-4B06-8476-D54E37A14F12}" srcOrd="0" destOrd="0" presId="urn:microsoft.com/office/officeart/2005/8/layout/hierarchy1"/>
    <dgm:cxn modelId="{EDCA6709-F1EB-4871-9BB4-554DE1C3C9A9}" type="presParOf" srcId="{89D5586B-10BA-4B06-8476-D54E37A14F12}" destId="{1D0AC249-8808-4280-919C-DF74FE111654}" srcOrd="0" destOrd="0" presId="urn:microsoft.com/office/officeart/2005/8/layout/hierarchy1"/>
    <dgm:cxn modelId="{760A43F6-6DC3-457A-B19E-622EDA6403E3}" type="presParOf" srcId="{89D5586B-10BA-4B06-8476-D54E37A14F12}" destId="{EF0E5177-83A2-4D56-A3CF-6929468A13C3}" srcOrd="1" destOrd="0" presId="urn:microsoft.com/office/officeart/2005/8/layout/hierarchy1"/>
    <dgm:cxn modelId="{2955DEB7-9FC5-414D-9209-0215650AE568}" type="presParOf" srcId="{A609527D-0323-46D2-B2AE-4B6623015D0F}" destId="{3834B931-A75F-474E-8504-C59D9071E4A2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3C5CEC3E-AFBC-4B8F-B58A-E851E5D3BBC5}" type="doc">
      <dgm:prSet loTypeId="urn:microsoft.com/office/officeart/2005/8/layout/vList2" loCatId="list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pt-BR"/>
        </a:p>
      </dgm:t>
    </dgm:pt>
    <dgm:pt modelId="{4D503524-19C5-4E9E-9503-B3B983D2CF0D}">
      <dgm:prSet phldrT="[Texto]" custT="1"/>
      <dgm:spPr/>
      <dgm:t>
        <a:bodyPr/>
        <a:lstStyle/>
        <a:p>
          <a:r>
            <a:rPr lang="pt-BR" sz="1400" dirty="0" smtClean="0"/>
            <a:t>O processo de emissão de outorgas deverá ser revisto, para refletir aspectos como precariedade, valores e formas de alocação, compatibilização entre legislações de </a:t>
          </a:r>
          <a:r>
            <a:rPr lang="pt-BR" sz="1400" dirty="0" err="1" smtClean="0"/>
            <a:t>UFs</a:t>
          </a:r>
          <a:r>
            <a:rPr lang="pt-BR" sz="1400" dirty="0" smtClean="0"/>
            <a:t> contíguas e outros aspectos ainda imprevisíveis. </a:t>
          </a:r>
          <a:endParaRPr lang="pt-BR" sz="1400" dirty="0"/>
        </a:p>
      </dgm:t>
    </dgm:pt>
    <dgm:pt modelId="{EE420B5B-7D62-43D3-B575-053FF12D5B8B}" type="parTrans" cxnId="{D18ECB28-3295-477A-B319-28C6ABE58AA9}">
      <dgm:prSet/>
      <dgm:spPr/>
      <dgm:t>
        <a:bodyPr/>
        <a:lstStyle/>
        <a:p>
          <a:endParaRPr lang="pt-BR" sz="1400"/>
        </a:p>
      </dgm:t>
    </dgm:pt>
    <dgm:pt modelId="{0816B138-7C38-4561-B945-89C2ED1AC074}" type="sibTrans" cxnId="{D18ECB28-3295-477A-B319-28C6ABE58AA9}">
      <dgm:prSet/>
      <dgm:spPr/>
      <dgm:t>
        <a:bodyPr/>
        <a:lstStyle/>
        <a:p>
          <a:endParaRPr lang="pt-BR" sz="1400"/>
        </a:p>
      </dgm:t>
    </dgm:pt>
    <dgm:pt modelId="{DAF47C50-0A61-44F5-B3D8-BC2B9232BE9F}">
      <dgm:prSet custT="1"/>
      <dgm:spPr/>
      <dgm:t>
        <a:bodyPr/>
        <a:lstStyle/>
        <a:p>
          <a:r>
            <a:rPr lang="pt-BR" sz="1400" smtClean="0"/>
            <a:t>Os Planos de Bacia devem prever mecanismos para informar os valores reais de consumo e prever que as outorgas sejam revistas em função destes dados; </a:t>
          </a:r>
          <a:endParaRPr lang="pt-BR" sz="1400" dirty="0"/>
        </a:p>
      </dgm:t>
    </dgm:pt>
    <dgm:pt modelId="{7DB0D45F-B4BD-4AF6-8A96-D11B1BF9C68D}" type="parTrans" cxnId="{B224DB42-B4BB-4047-BF00-0F741EA959B3}">
      <dgm:prSet/>
      <dgm:spPr/>
      <dgm:t>
        <a:bodyPr/>
        <a:lstStyle/>
        <a:p>
          <a:endParaRPr lang="pt-BR" sz="1400"/>
        </a:p>
      </dgm:t>
    </dgm:pt>
    <dgm:pt modelId="{6BB958AE-831F-4A6D-B811-6A116EE9B1A5}" type="sibTrans" cxnId="{B224DB42-B4BB-4047-BF00-0F741EA959B3}">
      <dgm:prSet/>
      <dgm:spPr/>
      <dgm:t>
        <a:bodyPr/>
        <a:lstStyle/>
        <a:p>
          <a:endParaRPr lang="pt-BR" sz="1400"/>
        </a:p>
      </dgm:t>
    </dgm:pt>
    <dgm:pt modelId="{C1C38FB7-3EA6-4F29-845D-9B75F5ADE269}">
      <dgm:prSet custT="1"/>
      <dgm:spPr/>
      <dgm:t>
        <a:bodyPr/>
        <a:lstStyle/>
        <a:p>
          <a:r>
            <a:rPr lang="pt-BR" sz="1400" b="1" dirty="0" smtClean="0"/>
            <a:t>A outorga pode requerer mudanças na ordem de análise	: </a:t>
          </a:r>
          <a:endParaRPr lang="pt-BR" sz="1400" b="1" dirty="0"/>
        </a:p>
      </dgm:t>
    </dgm:pt>
    <dgm:pt modelId="{5856E483-F214-4F19-90A7-6F586B4457B5}" type="parTrans" cxnId="{13342282-AD86-4734-A5DD-461F9CD45737}">
      <dgm:prSet/>
      <dgm:spPr/>
      <dgm:t>
        <a:bodyPr/>
        <a:lstStyle/>
        <a:p>
          <a:endParaRPr lang="pt-BR" sz="1400"/>
        </a:p>
      </dgm:t>
    </dgm:pt>
    <dgm:pt modelId="{4AF8A7CE-7E8C-40A3-A61A-6E3E2A3A888F}" type="sibTrans" cxnId="{13342282-AD86-4734-A5DD-461F9CD45737}">
      <dgm:prSet/>
      <dgm:spPr/>
      <dgm:t>
        <a:bodyPr/>
        <a:lstStyle/>
        <a:p>
          <a:endParaRPr lang="pt-BR" sz="1400"/>
        </a:p>
      </dgm:t>
    </dgm:pt>
    <dgm:pt modelId="{96F910F9-8712-40BD-902A-7AD9D8496075}">
      <dgm:prSet custT="1"/>
      <dgm:spPr/>
      <dgm:t>
        <a:bodyPr/>
        <a:lstStyle/>
        <a:p>
          <a:r>
            <a:rPr lang="pt-BR" sz="1400" b="1" dirty="0" smtClean="0"/>
            <a:t>O estabelecimento de prioridades teria, em primeira e direta instância, a função de dirimir conflitos. </a:t>
          </a:r>
          <a:endParaRPr lang="pt-BR" sz="1400" b="1" dirty="0"/>
        </a:p>
      </dgm:t>
    </dgm:pt>
    <dgm:pt modelId="{9190410B-047C-4BE5-8D9C-0B998B68B378}" type="parTrans" cxnId="{0EA2FC89-517F-429F-8AE4-CA1BF04BE1AA}">
      <dgm:prSet/>
      <dgm:spPr/>
      <dgm:t>
        <a:bodyPr/>
        <a:lstStyle/>
        <a:p>
          <a:endParaRPr lang="pt-BR" sz="1400"/>
        </a:p>
      </dgm:t>
    </dgm:pt>
    <dgm:pt modelId="{38FAE7DF-8C51-40C8-8E1E-D56BE86B1023}" type="sibTrans" cxnId="{0EA2FC89-517F-429F-8AE4-CA1BF04BE1AA}">
      <dgm:prSet/>
      <dgm:spPr/>
      <dgm:t>
        <a:bodyPr/>
        <a:lstStyle/>
        <a:p>
          <a:endParaRPr lang="pt-BR" sz="1400"/>
        </a:p>
      </dgm:t>
    </dgm:pt>
    <dgm:pt modelId="{29693D1B-5CA6-4B53-A2B7-CDFF8A81B781}">
      <dgm:prSet custT="1"/>
      <dgm:spPr/>
      <dgm:t>
        <a:bodyPr/>
        <a:lstStyle/>
        <a:p>
          <a:r>
            <a:rPr lang="pt-BR" sz="1400" dirty="0" smtClean="0"/>
            <a:t>a discussão da DRDH deveria ser antecipada no CBH, </a:t>
          </a:r>
          <a:endParaRPr lang="pt-BR" sz="1400" dirty="0"/>
        </a:p>
      </dgm:t>
    </dgm:pt>
    <dgm:pt modelId="{78D803D2-6E4C-4143-B034-86189AD65515}" type="parTrans" cxnId="{6B68E461-C5EC-4B01-9A08-BBD6900FC22A}">
      <dgm:prSet/>
      <dgm:spPr/>
      <dgm:t>
        <a:bodyPr/>
        <a:lstStyle/>
        <a:p>
          <a:endParaRPr lang="pt-BR" sz="1600"/>
        </a:p>
      </dgm:t>
    </dgm:pt>
    <dgm:pt modelId="{B8266DB7-0748-4D4E-B4D3-1761D3A59889}" type="sibTrans" cxnId="{6B68E461-C5EC-4B01-9A08-BBD6900FC22A}">
      <dgm:prSet/>
      <dgm:spPr/>
      <dgm:t>
        <a:bodyPr/>
        <a:lstStyle/>
        <a:p>
          <a:endParaRPr lang="pt-BR" sz="1600"/>
        </a:p>
      </dgm:t>
    </dgm:pt>
    <dgm:pt modelId="{FD32F130-D691-425E-B035-BAC01A868C4C}">
      <dgm:prSet custT="1"/>
      <dgm:spPr/>
      <dgm:t>
        <a:bodyPr/>
        <a:lstStyle/>
        <a:p>
          <a:r>
            <a:rPr lang="pt-BR" sz="1400" dirty="0" smtClean="0"/>
            <a:t>após a qual o órgão concedente a emitiria, pois a sua concessão</a:t>
          </a:r>
          <a:endParaRPr lang="pt-BR" sz="1400" dirty="0"/>
        </a:p>
      </dgm:t>
    </dgm:pt>
    <dgm:pt modelId="{58F3BA36-F9A7-4C51-8BCF-7D264836D5C0}" type="parTrans" cxnId="{9A8621C7-6C49-4224-9D8C-81280ADC4F55}">
      <dgm:prSet/>
      <dgm:spPr/>
      <dgm:t>
        <a:bodyPr/>
        <a:lstStyle/>
        <a:p>
          <a:endParaRPr lang="pt-BR" sz="1600"/>
        </a:p>
      </dgm:t>
    </dgm:pt>
    <dgm:pt modelId="{698BFB09-7EF6-40FF-AFA9-609D5291A3BE}" type="sibTrans" cxnId="{9A8621C7-6C49-4224-9D8C-81280ADC4F55}">
      <dgm:prSet/>
      <dgm:spPr/>
      <dgm:t>
        <a:bodyPr/>
        <a:lstStyle/>
        <a:p>
          <a:endParaRPr lang="pt-BR" sz="1600"/>
        </a:p>
      </dgm:t>
    </dgm:pt>
    <dgm:pt modelId="{5BFCCFEA-7A15-4F56-872F-CA2E8355A662}">
      <dgm:prSet custT="1"/>
      <dgm:spPr/>
      <dgm:t>
        <a:bodyPr/>
        <a:lstStyle/>
        <a:p>
          <a:r>
            <a:rPr lang="pt-BR" sz="1400" dirty="0" smtClean="0"/>
            <a:t>Este tipo de inversão exige da solicitante nova carteira de argumentos, mas também fortalece o pacto resultante.</a:t>
          </a:r>
          <a:endParaRPr lang="pt-BR" sz="1400" dirty="0"/>
        </a:p>
      </dgm:t>
    </dgm:pt>
    <dgm:pt modelId="{4C8D0C9A-ADF0-4CB7-934E-EDCB22B54601}" type="parTrans" cxnId="{39235D22-D471-4DEF-B50F-D0E6D831E6D6}">
      <dgm:prSet/>
      <dgm:spPr/>
      <dgm:t>
        <a:bodyPr/>
        <a:lstStyle/>
        <a:p>
          <a:endParaRPr lang="pt-BR" sz="1600"/>
        </a:p>
      </dgm:t>
    </dgm:pt>
    <dgm:pt modelId="{32C24E17-4C33-4F5C-BACD-29BFF88F54A5}" type="sibTrans" cxnId="{39235D22-D471-4DEF-B50F-D0E6D831E6D6}">
      <dgm:prSet/>
      <dgm:spPr/>
      <dgm:t>
        <a:bodyPr/>
        <a:lstStyle/>
        <a:p>
          <a:endParaRPr lang="pt-BR" sz="1600"/>
        </a:p>
      </dgm:t>
    </dgm:pt>
    <dgm:pt modelId="{60E16AA3-35F6-4FAD-B45F-B7632E496E81}">
      <dgm:prSet custT="1"/>
      <dgm:spPr/>
      <dgm:t>
        <a:bodyPr/>
        <a:lstStyle/>
        <a:p>
          <a:r>
            <a:rPr lang="pt-BR" sz="1400" dirty="0" smtClean="0"/>
            <a:t>Contudo, outros benefícios poderiam ser notados, como:</a:t>
          </a:r>
          <a:endParaRPr lang="pt-BR" sz="1400" dirty="0"/>
        </a:p>
      </dgm:t>
    </dgm:pt>
    <dgm:pt modelId="{E762CBD8-74EC-4968-8FBE-68528E3FA2AB}" type="parTrans" cxnId="{A7039164-421F-4160-B0E7-BD06F4AC8883}">
      <dgm:prSet/>
      <dgm:spPr/>
      <dgm:t>
        <a:bodyPr/>
        <a:lstStyle/>
        <a:p>
          <a:endParaRPr lang="pt-BR"/>
        </a:p>
      </dgm:t>
    </dgm:pt>
    <dgm:pt modelId="{3B213A8A-5FFB-4631-AC0A-972339EDB0CD}" type="sibTrans" cxnId="{A7039164-421F-4160-B0E7-BD06F4AC8883}">
      <dgm:prSet/>
      <dgm:spPr/>
      <dgm:t>
        <a:bodyPr/>
        <a:lstStyle/>
        <a:p>
          <a:endParaRPr lang="pt-BR"/>
        </a:p>
      </dgm:t>
    </dgm:pt>
    <dgm:pt modelId="{F613B62A-1E11-4D21-B52E-A410ADBC5259}">
      <dgm:prSet custT="1"/>
      <dgm:spPr/>
      <dgm:t>
        <a:bodyPr/>
        <a:lstStyle/>
        <a:p>
          <a:r>
            <a:rPr lang="pt-BR" sz="1400" dirty="0" smtClean="0"/>
            <a:t>o fomento do uso racional da água, </a:t>
          </a:r>
          <a:endParaRPr lang="pt-BR" sz="1400" dirty="0"/>
        </a:p>
      </dgm:t>
    </dgm:pt>
    <dgm:pt modelId="{F93890D0-8CDC-44A3-9943-353B19671743}" type="parTrans" cxnId="{E9BCC768-BC89-4E19-A631-0569ADFD9455}">
      <dgm:prSet/>
      <dgm:spPr/>
      <dgm:t>
        <a:bodyPr/>
        <a:lstStyle/>
        <a:p>
          <a:endParaRPr lang="pt-BR"/>
        </a:p>
      </dgm:t>
    </dgm:pt>
    <dgm:pt modelId="{76D12B71-84D9-4E58-97A8-B321292D1819}" type="sibTrans" cxnId="{E9BCC768-BC89-4E19-A631-0569ADFD9455}">
      <dgm:prSet/>
      <dgm:spPr/>
      <dgm:t>
        <a:bodyPr/>
        <a:lstStyle/>
        <a:p>
          <a:endParaRPr lang="pt-BR"/>
        </a:p>
      </dgm:t>
    </dgm:pt>
    <dgm:pt modelId="{4867CD80-3187-4A58-B9B6-4274F74456C8}">
      <dgm:prSet custT="1"/>
      <dgm:spPr/>
      <dgm:t>
        <a:bodyPr/>
        <a:lstStyle/>
        <a:p>
          <a:r>
            <a:rPr lang="pt-BR" sz="1400" dirty="0" smtClean="0"/>
            <a:t>o fomento à organização setorial com vistas à outorga coletiva, a ampliação do debate sobre o tema nos </a:t>
          </a:r>
          <a:r>
            <a:rPr lang="pt-BR" sz="1400" dirty="0" err="1" smtClean="0"/>
            <a:t>CBHs</a:t>
          </a:r>
          <a:r>
            <a:rPr lang="pt-BR" sz="1400" dirty="0" smtClean="0"/>
            <a:t> e no próprio SINGREH, </a:t>
          </a:r>
          <a:endParaRPr lang="pt-BR" sz="1400" dirty="0"/>
        </a:p>
      </dgm:t>
    </dgm:pt>
    <dgm:pt modelId="{DCA1B1E8-BC0B-4748-9433-C6D50E95B928}" type="parTrans" cxnId="{CECCB290-E363-47F4-9C75-45BCE7EA4365}">
      <dgm:prSet/>
      <dgm:spPr/>
      <dgm:t>
        <a:bodyPr/>
        <a:lstStyle/>
        <a:p>
          <a:endParaRPr lang="pt-BR"/>
        </a:p>
      </dgm:t>
    </dgm:pt>
    <dgm:pt modelId="{74735C42-4A1A-4F5C-BF5C-35A62A744B1B}" type="sibTrans" cxnId="{CECCB290-E363-47F4-9C75-45BCE7EA4365}">
      <dgm:prSet/>
      <dgm:spPr/>
      <dgm:t>
        <a:bodyPr/>
        <a:lstStyle/>
        <a:p>
          <a:endParaRPr lang="pt-BR"/>
        </a:p>
      </dgm:t>
    </dgm:pt>
    <dgm:pt modelId="{80D22E8A-1578-49BC-AB26-FF6B84F4EFBB}">
      <dgm:prSet custT="1"/>
      <dgm:spPr/>
      <dgm:t>
        <a:bodyPr/>
        <a:lstStyle/>
        <a:p>
          <a:r>
            <a:rPr lang="pt-BR" sz="1400" dirty="0" smtClean="0"/>
            <a:t>o fomento a ampliação, alargamento e aperfeiçoamento dos cadastros de usuários, </a:t>
          </a:r>
          <a:endParaRPr lang="pt-BR" sz="1400" dirty="0"/>
        </a:p>
      </dgm:t>
    </dgm:pt>
    <dgm:pt modelId="{C201207A-7719-4BAE-8B51-7C0286125A51}" type="parTrans" cxnId="{ACF86F1F-6953-45BC-BB9C-B261B3AD82CC}">
      <dgm:prSet/>
      <dgm:spPr/>
      <dgm:t>
        <a:bodyPr/>
        <a:lstStyle/>
        <a:p>
          <a:endParaRPr lang="pt-BR"/>
        </a:p>
      </dgm:t>
    </dgm:pt>
    <dgm:pt modelId="{2F7E0FEA-5457-4B5D-BC0E-246EAF7938C1}" type="sibTrans" cxnId="{ACF86F1F-6953-45BC-BB9C-B261B3AD82CC}">
      <dgm:prSet/>
      <dgm:spPr/>
      <dgm:t>
        <a:bodyPr/>
        <a:lstStyle/>
        <a:p>
          <a:endParaRPr lang="pt-BR"/>
        </a:p>
      </dgm:t>
    </dgm:pt>
    <dgm:pt modelId="{0EC01604-7BBE-4522-B620-756D20E92B58}">
      <dgm:prSet custT="1"/>
      <dgm:spPr/>
      <dgm:t>
        <a:bodyPr/>
        <a:lstStyle/>
        <a:p>
          <a:r>
            <a:rPr lang="pt-BR" sz="1400" dirty="0" smtClean="0"/>
            <a:t>o fomento ao aumento e melhoria da rede de monitoramento e fiscalização, </a:t>
          </a:r>
          <a:endParaRPr lang="pt-BR" sz="1400" dirty="0"/>
        </a:p>
      </dgm:t>
    </dgm:pt>
    <dgm:pt modelId="{5007816B-FA37-4A28-BB2E-FB6F9DDF4C00}" type="parTrans" cxnId="{B4143F54-32D1-4FE9-86E9-B568C2E548BE}">
      <dgm:prSet/>
      <dgm:spPr/>
      <dgm:t>
        <a:bodyPr/>
        <a:lstStyle/>
        <a:p>
          <a:endParaRPr lang="pt-BR"/>
        </a:p>
      </dgm:t>
    </dgm:pt>
    <dgm:pt modelId="{54DE5E71-025A-4558-A2BF-B704B4DC701E}" type="sibTrans" cxnId="{B4143F54-32D1-4FE9-86E9-B568C2E548BE}">
      <dgm:prSet/>
      <dgm:spPr/>
      <dgm:t>
        <a:bodyPr/>
        <a:lstStyle/>
        <a:p>
          <a:endParaRPr lang="pt-BR"/>
        </a:p>
      </dgm:t>
    </dgm:pt>
    <dgm:pt modelId="{F00A5197-2393-4112-8147-F0518B2CDA37}">
      <dgm:prSet custT="1"/>
      <dgm:spPr/>
      <dgm:t>
        <a:bodyPr/>
        <a:lstStyle/>
        <a:p>
          <a:r>
            <a:rPr lang="pt-BR" sz="1400" dirty="0" smtClean="0"/>
            <a:t>melhor orientação a políticas públicas de governo (exemplos: </a:t>
          </a:r>
          <a:r>
            <a:rPr lang="pt-BR" sz="1400" dirty="0" err="1" smtClean="0"/>
            <a:t>reservação</a:t>
          </a:r>
          <a:r>
            <a:rPr lang="pt-BR" sz="1400" dirty="0" smtClean="0"/>
            <a:t>, reuso, dessalinização, entre outros) e</a:t>
          </a:r>
          <a:endParaRPr lang="pt-BR" sz="1400" dirty="0"/>
        </a:p>
      </dgm:t>
    </dgm:pt>
    <dgm:pt modelId="{09A796A9-36DB-4833-A850-D2BB2272D9B7}" type="parTrans" cxnId="{8F956731-5BFE-4337-A789-E9CBD8C06360}">
      <dgm:prSet/>
      <dgm:spPr/>
      <dgm:t>
        <a:bodyPr/>
        <a:lstStyle/>
        <a:p>
          <a:endParaRPr lang="pt-BR"/>
        </a:p>
      </dgm:t>
    </dgm:pt>
    <dgm:pt modelId="{505A0D5B-FE10-4FF6-B6EF-2777A0A67225}" type="sibTrans" cxnId="{8F956731-5BFE-4337-A789-E9CBD8C06360}">
      <dgm:prSet/>
      <dgm:spPr/>
      <dgm:t>
        <a:bodyPr/>
        <a:lstStyle/>
        <a:p>
          <a:endParaRPr lang="pt-BR"/>
        </a:p>
      </dgm:t>
    </dgm:pt>
    <dgm:pt modelId="{F01E742A-EB2E-4D6D-8AAE-642E91BA9C7E}">
      <dgm:prSet custT="1"/>
      <dgm:spPr/>
      <dgm:t>
        <a:bodyPr/>
        <a:lstStyle/>
        <a:p>
          <a:r>
            <a:rPr lang="pt-BR" sz="1400" smtClean="0"/>
            <a:t>aumento </a:t>
          </a:r>
          <a:r>
            <a:rPr lang="pt-BR" sz="1400" dirty="0" smtClean="0"/>
            <a:t>da segurança jurídica. </a:t>
          </a:r>
          <a:endParaRPr lang="pt-BR" sz="1400" dirty="0"/>
        </a:p>
      </dgm:t>
    </dgm:pt>
    <dgm:pt modelId="{1701B27B-72D2-46A4-ADD3-189E50CC1D6B}" type="parTrans" cxnId="{E2DE45F4-5BD7-482E-B6B0-D59363595D05}">
      <dgm:prSet/>
      <dgm:spPr/>
      <dgm:t>
        <a:bodyPr/>
        <a:lstStyle/>
        <a:p>
          <a:endParaRPr lang="pt-BR"/>
        </a:p>
      </dgm:t>
    </dgm:pt>
    <dgm:pt modelId="{B061E757-9D43-4DBD-8D0B-CAD400A33512}" type="sibTrans" cxnId="{E2DE45F4-5BD7-482E-B6B0-D59363595D05}">
      <dgm:prSet/>
      <dgm:spPr/>
      <dgm:t>
        <a:bodyPr/>
        <a:lstStyle/>
        <a:p>
          <a:endParaRPr lang="pt-BR"/>
        </a:p>
      </dgm:t>
    </dgm:pt>
    <dgm:pt modelId="{D3A3BF63-3C89-463C-A1C6-538F7DA71A7C}" type="pres">
      <dgm:prSet presAssocID="{3C5CEC3E-AFBC-4B8F-B58A-E851E5D3BBC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1331C429-6E62-4FFF-92F1-0EBA679EB62C}" type="pres">
      <dgm:prSet presAssocID="{4D503524-19C5-4E9E-9503-B3B983D2CF0D}" presName="parentText" presStyleLbl="node1" presStyleIdx="0" presStyleCnt="5" custScaleY="5397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C7B0214-C3F1-4988-914A-BCF1AD8A885A}" type="pres">
      <dgm:prSet presAssocID="{0816B138-7C38-4561-B945-89C2ED1AC074}" presName="spacer" presStyleCnt="0"/>
      <dgm:spPr/>
    </dgm:pt>
    <dgm:pt modelId="{48A3675B-8F60-444E-8BFF-AB68916B13C6}" type="pres">
      <dgm:prSet presAssocID="{DAF47C50-0A61-44F5-B3D8-BC2B9232BE9F}" presName="parentText" presStyleLbl="node1" presStyleIdx="1" presStyleCnt="5" custScaleY="5397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11A2566-0C05-4B7E-8243-E0B5B2B53FCD}" type="pres">
      <dgm:prSet presAssocID="{6BB958AE-831F-4A6D-B811-6A116EE9B1A5}" presName="spacer" presStyleCnt="0"/>
      <dgm:spPr/>
    </dgm:pt>
    <dgm:pt modelId="{942CD5E7-1AC2-4D37-B6B3-793EBD03724F}" type="pres">
      <dgm:prSet presAssocID="{C1C38FB7-3EA6-4F29-845D-9B75F5ADE269}" presName="parentText" presStyleLbl="node1" presStyleIdx="2" presStyleCnt="5" custScaleY="5397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8EFDFB-D9E9-41C8-AAC6-BF7D1A7A75B1}" type="pres">
      <dgm:prSet presAssocID="{C1C38FB7-3EA6-4F29-845D-9B75F5ADE269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AD5DBE3-3198-4E15-9543-0BA5BFEBA2FD}" type="pres">
      <dgm:prSet presAssocID="{96F910F9-8712-40BD-902A-7AD9D8496075}" presName="parentText" presStyleLbl="node1" presStyleIdx="3" presStyleCnt="5" custScaleY="4075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C49BE9E-FD8B-440A-B8DB-F6FF2EC65D2B}" type="pres">
      <dgm:prSet presAssocID="{38FAE7DF-8C51-40C8-8E1E-D56BE86B1023}" presName="spacer" presStyleCnt="0"/>
      <dgm:spPr/>
    </dgm:pt>
    <dgm:pt modelId="{EA42FF12-4474-4231-A1BE-EE435FDD6D6F}" type="pres">
      <dgm:prSet presAssocID="{60E16AA3-35F6-4FAD-B45F-B7632E496E81}" presName="parentText" presStyleLbl="node1" presStyleIdx="4" presStyleCnt="5" custScaleY="41848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34F97E67-9C21-49D2-A0F4-63E5E153FDF7}" type="pres">
      <dgm:prSet presAssocID="{60E16AA3-35F6-4FAD-B45F-B7632E496E81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B107B83-1864-43BB-AC62-8F987439CE6E}" type="presOf" srcId="{4867CD80-3187-4A58-B9B6-4274F74456C8}" destId="{34F97E67-9C21-49D2-A0F4-63E5E153FDF7}" srcOrd="0" destOrd="1" presId="urn:microsoft.com/office/officeart/2005/8/layout/vList2"/>
    <dgm:cxn modelId="{30A6533A-81B3-4955-A853-B3A104AC7ABA}" type="presOf" srcId="{4D503524-19C5-4E9E-9503-B3B983D2CF0D}" destId="{1331C429-6E62-4FFF-92F1-0EBA679EB62C}" srcOrd="0" destOrd="0" presId="urn:microsoft.com/office/officeart/2005/8/layout/vList2"/>
    <dgm:cxn modelId="{DCB24D2C-23DE-4B01-A232-379B3FBD30BE}" type="presOf" srcId="{60E16AA3-35F6-4FAD-B45F-B7632E496E81}" destId="{EA42FF12-4474-4231-A1BE-EE435FDD6D6F}" srcOrd="0" destOrd="0" presId="urn:microsoft.com/office/officeart/2005/8/layout/vList2"/>
    <dgm:cxn modelId="{E2DE45F4-5BD7-482E-B6B0-D59363595D05}" srcId="{60E16AA3-35F6-4FAD-B45F-B7632E496E81}" destId="{F01E742A-EB2E-4D6D-8AAE-642E91BA9C7E}" srcOrd="5" destOrd="0" parTransId="{1701B27B-72D2-46A4-ADD3-189E50CC1D6B}" sibTransId="{B061E757-9D43-4DBD-8D0B-CAD400A33512}"/>
    <dgm:cxn modelId="{A9D5BB68-EC5B-42DE-913B-386F128B061F}" type="presOf" srcId="{29693D1B-5CA6-4B53-A2B7-CDFF8A81B781}" destId="{B58EFDFB-D9E9-41C8-AAC6-BF7D1A7A75B1}" srcOrd="0" destOrd="0" presId="urn:microsoft.com/office/officeart/2005/8/layout/vList2"/>
    <dgm:cxn modelId="{652D959D-1359-4C43-8F56-9727581EC796}" type="presOf" srcId="{0EC01604-7BBE-4522-B620-756D20E92B58}" destId="{34F97E67-9C21-49D2-A0F4-63E5E153FDF7}" srcOrd="0" destOrd="3" presId="urn:microsoft.com/office/officeart/2005/8/layout/vList2"/>
    <dgm:cxn modelId="{39235D22-D471-4DEF-B50F-D0E6D831E6D6}" srcId="{C1C38FB7-3EA6-4F29-845D-9B75F5ADE269}" destId="{5BFCCFEA-7A15-4F56-872F-CA2E8355A662}" srcOrd="2" destOrd="0" parTransId="{4C8D0C9A-ADF0-4CB7-934E-EDCB22B54601}" sibTransId="{32C24E17-4C33-4F5C-BACD-29BFF88F54A5}"/>
    <dgm:cxn modelId="{EDF70847-8D9A-4629-8021-77A9CDD05AF1}" type="presOf" srcId="{F01E742A-EB2E-4D6D-8AAE-642E91BA9C7E}" destId="{34F97E67-9C21-49D2-A0F4-63E5E153FDF7}" srcOrd="0" destOrd="5" presId="urn:microsoft.com/office/officeart/2005/8/layout/vList2"/>
    <dgm:cxn modelId="{9524CA2B-49D4-44A2-A7D3-A6BC3FDD467C}" type="presOf" srcId="{F00A5197-2393-4112-8147-F0518B2CDA37}" destId="{34F97E67-9C21-49D2-A0F4-63E5E153FDF7}" srcOrd="0" destOrd="4" presId="urn:microsoft.com/office/officeart/2005/8/layout/vList2"/>
    <dgm:cxn modelId="{E9BCC768-BC89-4E19-A631-0569ADFD9455}" srcId="{60E16AA3-35F6-4FAD-B45F-B7632E496E81}" destId="{F613B62A-1E11-4D21-B52E-A410ADBC5259}" srcOrd="0" destOrd="0" parTransId="{F93890D0-8CDC-44A3-9943-353B19671743}" sibTransId="{76D12B71-84D9-4E58-97A8-B321292D1819}"/>
    <dgm:cxn modelId="{D7F0124F-4501-4C3C-8E0D-B8D70E1A51CD}" type="presOf" srcId="{C1C38FB7-3EA6-4F29-845D-9B75F5ADE269}" destId="{942CD5E7-1AC2-4D37-B6B3-793EBD03724F}" srcOrd="0" destOrd="0" presId="urn:microsoft.com/office/officeart/2005/8/layout/vList2"/>
    <dgm:cxn modelId="{B4143F54-32D1-4FE9-86E9-B568C2E548BE}" srcId="{60E16AA3-35F6-4FAD-B45F-B7632E496E81}" destId="{0EC01604-7BBE-4522-B620-756D20E92B58}" srcOrd="3" destOrd="0" parTransId="{5007816B-FA37-4A28-BB2E-FB6F9DDF4C00}" sibTransId="{54DE5E71-025A-4558-A2BF-B704B4DC701E}"/>
    <dgm:cxn modelId="{6B68E461-C5EC-4B01-9A08-BBD6900FC22A}" srcId="{C1C38FB7-3EA6-4F29-845D-9B75F5ADE269}" destId="{29693D1B-5CA6-4B53-A2B7-CDFF8A81B781}" srcOrd="0" destOrd="0" parTransId="{78D803D2-6E4C-4143-B034-86189AD65515}" sibTransId="{B8266DB7-0748-4D4E-B4D3-1761D3A59889}"/>
    <dgm:cxn modelId="{0314CB9C-60C8-4A34-B809-13EB2E562966}" type="presOf" srcId="{DAF47C50-0A61-44F5-B3D8-BC2B9232BE9F}" destId="{48A3675B-8F60-444E-8BFF-AB68916B13C6}" srcOrd="0" destOrd="0" presId="urn:microsoft.com/office/officeart/2005/8/layout/vList2"/>
    <dgm:cxn modelId="{3770B54A-E5D7-4C04-9F35-8300EB298014}" type="presOf" srcId="{80D22E8A-1578-49BC-AB26-FF6B84F4EFBB}" destId="{34F97E67-9C21-49D2-A0F4-63E5E153FDF7}" srcOrd="0" destOrd="2" presId="urn:microsoft.com/office/officeart/2005/8/layout/vList2"/>
    <dgm:cxn modelId="{B224DB42-B4BB-4047-BF00-0F741EA959B3}" srcId="{3C5CEC3E-AFBC-4B8F-B58A-E851E5D3BBC5}" destId="{DAF47C50-0A61-44F5-B3D8-BC2B9232BE9F}" srcOrd="1" destOrd="0" parTransId="{7DB0D45F-B4BD-4AF6-8A96-D11B1BF9C68D}" sibTransId="{6BB958AE-831F-4A6D-B811-6A116EE9B1A5}"/>
    <dgm:cxn modelId="{E5438EC4-C89B-4D87-96D3-DEE2E6D71FCA}" type="presOf" srcId="{96F910F9-8712-40BD-902A-7AD9D8496075}" destId="{AAD5DBE3-3198-4E15-9543-0BA5BFEBA2FD}" srcOrd="0" destOrd="0" presId="urn:microsoft.com/office/officeart/2005/8/layout/vList2"/>
    <dgm:cxn modelId="{8F956731-5BFE-4337-A789-E9CBD8C06360}" srcId="{60E16AA3-35F6-4FAD-B45F-B7632E496E81}" destId="{F00A5197-2393-4112-8147-F0518B2CDA37}" srcOrd="4" destOrd="0" parTransId="{09A796A9-36DB-4833-A850-D2BB2272D9B7}" sibTransId="{505A0D5B-FE10-4FF6-B6EF-2777A0A67225}"/>
    <dgm:cxn modelId="{ACF86F1F-6953-45BC-BB9C-B261B3AD82CC}" srcId="{60E16AA3-35F6-4FAD-B45F-B7632E496E81}" destId="{80D22E8A-1578-49BC-AB26-FF6B84F4EFBB}" srcOrd="2" destOrd="0" parTransId="{C201207A-7719-4BAE-8B51-7C0286125A51}" sibTransId="{2F7E0FEA-5457-4B5D-BC0E-246EAF7938C1}"/>
    <dgm:cxn modelId="{4CDDAF91-F252-48F3-A90C-1C9DAF07F96E}" type="presOf" srcId="{F613B62A-1E11-4D21-B52E-A410ADBC5259}" destId="{34F97E67-9C21-49D2-A0F4-63E5E153FDF7}" srcOrd="0" destOrd="0" presId="urn:microsoft.com/office/officeart/2005/8/layout/vList2"/>
    <dgm:cxn modelId="{5585F20F-7272-44A0-8EC1-30031A75AABE}" type="presOf" srcId="{5BFCCFEA-7A15-4F56-872F-CA2E8355A662}" destId="{B58EFDFB-D9E9-41C8-AAC6-BF7D1A7A75B1}" srcOrd="0" destOrd="2" presId="urn:microsoft.com/office/officeart/2005/8/layout/vList2"/>
    <dgm:cxn modelId="{CA874C8B-C20D-4EBB-8C3F-612EDAA24641}" type="presOf" srcId="{FD32F130-D691-425E-B035-BAC01A868C4C}" destId="{B58EFDFB-D9E9-41C8-AAC6-BF7D1A7A75B1}" srcOrd="0" destOrd="1" presId="urn:microsoft.com/office/officeart/2005/8/layout/vList2"/>
    <dgm:cxn modelId="{CECCB290-E363-47F4-9C75-45BCE7EA4365}" srcId="{60E16AA3-35F6-4FAD-B45F-B7632E496E81}" destId="{4867CD80-3187-4A58-B9B6-4274F74456C8}" srcOrd="1" destOrd="0" parTransId="{DCA1B1E8-BC0B-4748-9433-C6D50E95B928}" sibTransId="{74735C42-4A1A-4F5C-BF5C-35A62A744B1B}"/>
    <dgm:cxn modelId="{13342282-AD86-4734-A5DD-461F9CD45737}" srcId="{3C5CEC3E-AFBC-4B8F-B58A-E851E5D3BBC5}" destId="{C1C38FB7-3EA6-4F29-845D-9B75F5ADE269}" srcOrd="2" destOrd="0" parTransId="{5856E483-F214-4F19-90A7-6F586B4457B5}" sibTransId="{4AF8A7CE-7E8C-40A3-A61A-6E3E2A3A888F}"/>
    <dgm:cxn modelId="{A7039164-421F-4160-B0E7-BD06F4AC8883}" srcId="{3C5CEC3E-AFBC-4B8F-B58A-E851E5D3BBC5}" destId="{60E16AA3-35F6-4FAD-B45F-B7632E496E81}" srcOrd="4" destOrd="0" parTransId="{E762CBD8-74EC-4968-8FBE-68528E3FA2AB}" sibTransId="{3B213A8A-5FFB-4631-AC0A-972339EDB0CD}"/>
    <dgm:cxn modelId="{D18ECB28-3295-477A-B319-28C6ABE58AA9}" srcId="{3C5CEC3E-AFBC-4B8F-B58A-E851E5D3BBC5}" destId="{4D503524-19C5-4E9E-9503-B3B983D2CF0D}" srcOrd="0" destOrd="0" parTransId="{EE420B5B-7D62-43D3-B575-053FF12D5B8B}" sibTransId="{0816B138-7C38-4561-B945-89C2ED1AC074}"/>
    <dgm:cxn modelId="{9A8621C7-6C49-4224-9D8C-81280ADC4F55}" srcId="{C1C38FB7-3EA6-4F29-845D-9B75F5ADE269}" destId="{FD32F130-D691-425E-B035-BAC01A868C4C}" srcOrd="1" destOrd="0" parTransId="{58F3BA36-F9A7-4C51-8BCF-7D264836D5C0}" sibTransId="{698BFB09-7EF6-40FF-AFA9-609D5291A3BE}"/>
    <dgm:cxn modelId="{0EA2FC89-517F-429F-8AE4-CA1BF04BE1AA}" srcId="{3C5CEC3E-AFBC-4B8F-B58A-E851E5D3BBC5}" destId="{96F910F9-8712-40BD-902A-7AD9D8496075}" srcOrd="3" destOrd="0" parTransId="{9190410B-047C-4BE5-8D9C-0B998B68B378}" sibTransId="{38FAE7DF-8C51-40C8-8E1E-D56BE86B1023}"/>
    <dgm:cxn modelId="{E632F413-81C8-4317-A4A3-FF3EDF4023E9}" type="presOf" srcId="{3C5CEC3E-AFBC-4B8F-B58A-E851E5D3BBC5}" destId="{D3A3BF63-3C89-463C-A1C6-538F7DA71A7C}" srcOrd="0" destOrd="0" presId="urn:microsoft.com/office/officeart/2005/8/layout/vList2"/>
    <dgm:cxn modelId="{B40F8EEB-4EEF-4193-B885-B3BCC57781CD}" type="presParOf" srcId="{D3A3BF63-3C89-463C-A1C6-538F7DA71A7C}" destId="{1331C429-6E62-4FFF-92F1-0EBA679EB62C}" srcOrd="0" destOrd="0" presId="urn:microsoft.com/office/officeart/2005/8/layout/vList2"/>
    <dgm:cxn modelId="{D97CBA1B-1073-4D16-9D6F-6A3EE25DF653}" type="presParOf" srcId="{D3A3BF63-3C89-463C-A1C6-538F7DA71A7C}" destId="{FC7B0214-C3F1-4988-914A-BCF1AD8A885A}" srcOrd="1" destOrd="0" presId="urn:microsoft.com/office/officeart/2005/8/layout/vList2"/>
    <dgm:cxn modelId="{6F7649BA-C216-457C-BC99-197314DA4971}" type="presParOf" srcId="{D3A3BF63-3C89-463C-A1C6-538F7DA71A7C}" destId="{48A3675B-8F60-444E-8BFF-AB68916B13C6}" srcOrd="2" destOrd="0" presId="urn:microsoft.com/office/officeart/2005/8/layout/vList2"/>
    <dgm:cxn modelId="{EE36C978-C1D3-4EE0-B105-5102042DB25D}" type="presParOf" srcId="{D3A3BF63-3C89-463C-A1C6-538F7DA71A7C}" destId="{411A2566-0C05-4B7E-8243-E0B5B2B53FCD}" srcOrd="3" destOrd="0" presId="urn:microsoft.com/office/officeart/2005/8/layout/vList2"/>
    <dgm:cxn modelId="{AC2ADA1F-3AF6-44BC-9AAE-C32E80C928DA}" type="presParOf" srcId="{D3A3BF63-3C89-463C-A1C6-538F7DA71A7C}" destId="{942CD5E7-1AC2-4D37-B6B3-793EBD03724F}" srcOrd="4" destOrd="0" presId="urn:microsoft.com/office/officeart/2005/8/layout/vList2"/>
    <dgm:cxn modelId="{FDB341ED-BF7B-407B-B49D-88D62AD022E4}" type="presParOf" srcId="{D3A3BF63-3C89-463C-A1C6-538F7DA71A7C}" destId="{B58EFDFB-D9E9-41C8-AAC6-BF7D1A7A75B1}" srcOrd="5" destOrd="0" presId="urn:microsoft.com/office/officeart/2005/8/layout/vList2"/>
    <dgm:cxn modelId="{6BB00889-8E77-45A2-A486-108EF1BD2EA0}" type="presParOf" srcId="{D3A3BF63-3C89-463C-A1C6-538F7DA71A7C}" destId="{AAD5DBE3-3198-4E15-9543-0BA5BFEBA2FD}" srcOrd="6" destOrd="0" presId="urn:microsoft.com/office/officeart/2005/8/layout/vList2"/>
    <dgm:cxn modelId="{B142D4A6-FE1E-4B80-908B-1B5B80E32795}" type="presParOf" srcId="{D3A3BF63-3C89-463C-A1C6-538F7DA71A7C}" destId="{BC49BE9E-FD8B-440A-B8DB-F6FF2EC65D2B}" srcOrd="7" destOrd="0" presId="urn:microsoft.com/office/officeart/2005/8/layout/vList2"/>
    <dgm:cxn modelId="{70426C13-1C82-4EF5-A165-6D794EC8B298}" type="presParOf" srcId="{D3A3BF63-3C89-463C-A1C6-538F7DA71A7C}" destId="{EA42FF12-4474-4231-A1BE-EE435FDD6D6F}" srcOrd="8" destOrd="0" presId="urn:microsoft.com/office/officeart/2005/8/layout/vList2"/>
    <dgm:cxn modelId="{3EE2983D-1C1B-4314-8863-733EA201EB85}" type="presParOf" srcId="{D3A3BF63-3C89-463C-A1C6-538F7DA71A7C}" destId="{34F97E67-9C21-49D2-A0F4-63E5E153FDF7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D59642CE-8E5B-4951-B17E-CC9DDBA001D0}" type="doc">
      <dgm:prSet loTypeId="urn:microsoft.com/office/officeart/2005/8/layout/process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335BAF55-8A2D-462D-BE98-1B8C988E6B83}">
      <dgm:prSet/>
      <dgm:spPr/>
      <dgm:t>
        <a:bodyPr/>
        <a:lstStyle/>
        <a:p>
          <a:r>
            <a:rPr lang="pt-BR" b="1" dirty="0" smtClean="0"/>
            <a:t>Prioridades de outorga deveriam ser definidas em planos de recursos hídricos;</a:t>
          </a:r>
          <a:endParaRPr lang="pt-BR" b="1" dirty="0"/>
        </a:p>
      </dgm:t>
    </dgm:pt>
    <dgm:pt modelId="{C972B94B-1C70-47B5-B405-006E6A7891E3}" type="parTrans" cxnId="{C0A59882-29C5-448B-AD9D-68FA882B1644}">
      <dgm:prSet/>
      <dgm:spPr/>
      <dgm:t>
        <a:bodyPr/>
        <a:lstStyle/>
        <a:p>
          <a:endParaRPr lang="pt-BR" b="1"/>
        </a:p>
      </dgm:t>
    </dgm:pt>
    <dgm:pt modelId="{8A12EEB2-3E54-45F9-BCEC-E95026BD9112}" type="sibTrans" cxnId="{C0A59882-29C5-448B-AD9D-68FA882B1644}">
      <dgm:prSet/>
      <dgm:spPr/>
      <dgm:t>
        <a:bodyPr/>
        <a:lstStyle/>
        <a:p>
          <a:endParaRPr lang="pt-BR" b="1"/>
        </a:p>
      </dgm:t>
    </dgm:pt>
    <dgm:pt modelId="{5E6D49D9-FA09-449B-8280-9B1A77821790}">
      <dgm:prSet/>
      <dgm:spPr/>
      <dgm:t>
        <a:bodyPr/>
        <a:lstStyle/>
        <a:p>
          <a:r>
            <a:rPr lang="pt-BR" b="1" dirty="0" smtClean="0"/>
            <a:t>Os comitês de bacias, ou na sua ausência os conselhos de recursos hídricos, seriam os fóruns de discussão das diretrizes para outorgas de direito de uso;</a:t>
          </a:r>
          <a:endParaRPr lang="pt-BR" b="1" dirty="0"/>
        </a:p>
      </dgm:t>
    </dgm:pt>
    <dgm:pt modelId="{F6AE53FB-F5BC-49D7-9584-2BED199D19FB}" type="parTrans" cxnId="{B373AA4D-2871-48FA-915C-0299AB5BD959}">
      <dgm:prSet/>
      <dgm:spPr/>
      <dgm:t>
        <a:bodyPr/>
        <a:lstStyle/>
        <a:p>
          <a:endParaRPr lang="pt-BR" b="1"/>
        </a:p>
      </dgm:t>
    </dgm:pt>
    <dgm:pt modelId="{42F004C9-5320-4F39-9B92-146569A9DABE}" type="sibTrans" cxnId="{B373AA4D-2871-48FA-915C-0299AB5BD959}">
      <dgm:prSet/>
      <dgm:spPr/>
      <dgm:t>
        <a:bodyPr/>
        <a:lstStyle/>
        <a:p>
          <a:endParaRPr lang="pt-BR" b="1"/>
        </a:p>
      </dgm:t>
    </dgm:pt>
    <dgm:pt modelId="{F980F82B-4003-4D4F-8115-6C7A780A2AC9}">
      <dgm:prSet/>
      <dgm:spPr/>
      <dgm:t>
        <a:bodyPr/>
        <a:lstStyle/>
        <a:p>
          <a:r>
            <a:rPr lang="pt-BR" b="1" dirty="0" smtClean="0"/>
            <a:t>Definição das situações nas quais as prioridades de uso seriam aplicadas;</a:t>
          </a:r>
          <a:endParaRPr lang="pt-BR" b="1" dirty="0"/>
        </a:p>
      </dgm:t>
    </dgm:pt>
    <dgm:pt modelId="{067EEB2F-F952-4158-87E2-B4EF12D520B0}" type="parTrans" cxnId="{19167EDF-E5B5-4E03-A2B3-193D9D342F8A}">
      <dgm:prSet/>
      <dgm:spPr/>
      <dgm:t>
        <a:bodyPr/>
        <a:lstStyle/>
        <a:p>
          <a:endParaRPr lang="pt-BR" b="1"/>
        </a:p>
      </dgm:t>
    </dgm:pt>
    <dgm:pt modelId="{1BBA05C7-5C16-4592-8A5D-D53E5595AFDA}" type="sibTrans" cxnId="{19167EDF-E5B5-4E03-A2B3-193D9D342F8A}">
      <dgm:prSet/>
      <dgm:spPr/>
      <dgm:t>
        <a:bodyPr/>
        <a:lstStyle/>
        <a:p>
          <a:endParaRPr lang="pt-BR" b="1"/>
        </a:p>
      </dgm:t>
    </dgm:pt>
    <dgm:pt modelId="{65CD1B17-AB4B-41A7-BCC4-17D46A42427B}">
      <dgm:prSet/>
      <dgm:spPr/>
      <dgm:t>
        <a:bodyPr/>
        <a:lstStyle/>
        <a:p>
          <a:r>
            <a:rPr lang="pt-BR" b="1" smtClean="0"/>
            <a:t>Outros elementos complementares, como a necessidade de informações atuais e cadastros de usuários.</a:t>
          </a:r>
          <a:endParaRPr lang="pt-BR" b="1"/>
        </a:p>
      </dgm:t>
    </dgm:pt>
    <dgm:pt modelId="{EBC16FE4-71B5-4F3F-A516-FA1EE8039262}" type="parTrans" cxnId="{0C776E71-5244-4363-B62D-9A1BD71249C1}">
      <dgm:prSet/>
      <dgm:spPr/>
      <dgm:t>
        <a:bodyPr/>
        <a:lstStyle/>
        <a:p>
          <a:endParaRPr lang="pt-BR" b="1"/>
        </a:p>
      </dgm:t>
    </dgm:pt>
    <dgm:pt modelId="{7269D767-1767-47FC-9E11-15DBB7DB9366}" type="sibTrans" cxnId="{0C776E71-5244-4363-B62D-9A1BD71249C1}">
      <dgm:prSet/>
      <dgm:spPr/>
      <dgm:t>
        <a:bodyPr/>
        <a:lstStyle/>
        <a:p>
          <a:endParaRPr lang="pt-BR" b="1"/>
        </a:p>
      </dgm:t>
    </dgm:pt>
    <dgm:pt modelId="{46F4E88E-3258-4F3A-8EEE-27D834CEE131}">
      <dgm:prSet/>
      <dgm:spPr/>
      <dgm:t>
        <a:bodyPr/>
        <a:lstStyle/>
        <a:p>
          <a:r>
            <a:rPr lang="pt-BR" b="0" dirty="0" smtClean="0"/>
            <a:t>Foi identificado um número muito grande de situações nas quais a priorização de usos seria parte da solução, então optou-se por deixar essa definição em aberto, seja por identificação no diagnóstico ou prognóstico dos </a:t>
          </a:r>
          <a:r>
            <a:rPr lang="pt-BR" b="0" dirty="0" err="1" smtClean="0"/>
            <a:t>PRHs</a:t>
          </a:r>
          <a:r>
            <a:rPr lang="pt-BR" b="0" dirty="0" smtClean="0"/>
            <a:t> ou por estudos complementares (como parecer de órgão gestor sobre situação de crise)</a:t>
          </a:r>
          <a:endParaRPr lang="pt-BR" b="0" dirty="0"/>
        </a:p>
      </dgm:t>
    </dgm:pt>
    <dgm:pt modelId="{BB6EB5DF-207C-46C1-B19B-ED2608421A26}" type="parTrans" cxnId="{93CD6E75-53E9-4C2E-AB10-DC68DCE2F6E7}">
      <dgm:prSet/>
      <dgm:spPr/>
      <dgm:t>
        <a:bodyPr/>
        <a:lstStyle/>
        <a:p>
          <a:endParaRPr lang="pt-BR" b="1"/>
        </a:p>
      </dgm:t>
    </dgm:pt>
    <dgm:pt modelId="{C86A56EA-37CE-45B4-ACE9-B5D2929F0EFE}" type="sibTrans" cxnId="{93CD6E75-53E9-4C2E-AB10-DC68DCE2F6E7}">
      <dgm:prSet/>
      <dgm:spPr/>
      <dgm:t>
        <a:bodyPr/>
        <a:lstStyle/>
        <a:p>
          <a:endParaRPr lang="pt-BR" b="1"/>
        </a:p>
      </dgm:t>
    </dgm:pt>
    <dgm:pt modelId="{260AC086-AECE-4F71-8757-280C984A22FD}" type="pres">
      <dgm:prSet presAssocID="{D59642CE-8E5B-4951-B17E-CC9DDBA001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725FA8F0-7256-428C-9EC2-46D6DD2FDF45}" type="pres">
      <dgm:prSet presAssocID="{65CD1B17-AB4B-41A7-BCC4-17D46A42427B}" presName="boxAndChildren" presStyleCnt="0"/>
      <dgm:spPr/>
      <dgm:t>
        <a:bodyPr/>
        <a:lstStyle/>
        <a:p>
          <a:endParaRPr lang="pt-BR"/>
        </a:p>
      </dgm:t>
    </dgm:pt>
    <dgm:pt modelId="{7769ABA0-442E-491B-98A9-4DE7AED18807}" type="pres">
      <dgm:prSet presAssocID="{65CD1B17-AB4B-41A7-BCC4-17D46A42427B}" presName="parentTextBox" presStyleLbl="node1" presStyleIdx="0" presStyleCnt="4" custScaleY="57759"/>
      <dgm:spPr/>
      <dgm:t>
        <a:bodyPr/>
        <a:lstStyle/>
        <a:p>
          <a:endParaRPr lang="pt-BR"/>
        </a:p>
      </dgm:t>
    </dgm:pt>
    <dgm:pt modelId="{F8013809-C40C-45B3-BE22-E146BBFC4D6C}" type="pres">
      <dgm:prSet presAssocID="{1BBA05C7-5C16-4592-8A5D-D53E5595AFDA}" presName="sp" presStyleCnt="0"/>
      <dgm:spPr/>
      <dgm:t>
        <a:bodyPr/>
        <a:lstStyle/>
        <a:p>
          <a:endParaRPr lang="pt-BR"/>
        </a:p>
      </dgm:t>
    </dgm:pt>
    <dgm:pt modelId="{1B5EDEC1-B248-47BF-9F60-7EF3974ECFCC}" type="pres">
      <dgm:prSet presAssocID="{F980F82B-4003-4D4F-8115-6C7A780A2AC9}" presName="arrowAndChildren" presStyleCnt="0"/>
      <dgm:spPr/>
      <dgm:t>
        <a:bodyPr/>
        <a:lstStyle/>
        <a:p>
          <a:endParaRPr lang="pt-BR"/>
        </a:p>
      </dgm:t>
    </dgm:pt>
    <dgm:pt modelId="{9D3E4A92-29F9-4743-9AD4-4877F0A0767B}" type="pres">
      <dgm:prSet presAssocID="{F980F82B-4003-4D4F-8115-6C7A780A2AC9}" presName="parentTextArrow" presStyleLbl="node1" presStyleIdx="0" presStyleCnt="4"/>
      <dgm:spPr/>
      <dgm:t>
        <a:bodyPr/>
        <a:lstStyle/>
        <a:p>
          <a:endParaRPr lang="pt-BR"/>
        </a:p>
      </dgm:t>
    </dgm:pt>
    <dgm:pt modelId="{1C692EBE-2B08-4A37-BFE2-35FC6A3A5A9E}" type="pres">
      <dgm:prSet presAssocID="{F980F82B-4003-4D4F-8115-6C7A780A2AC9}" presName="arrow" presStyleLbl="node1" presStyleIdx="1" presStyleCnt="4"/>
      <dgm:spPr/>
      <dgm:t>
        <a:bodyPr/>
        <a:lstStyle/>
        <a:p>
          <a:endParaRPr lang="pt-BR"/>
        </a:p>
      </dgm:t>
    </dgm:pt>
    <dgm:pt modelId="{673EADE3-BED5-45E7-8D60-666C18178554}" type="pres">
      <dgm:prSet presAssocID="{F980F82B-4003-4D4F-8115-6C7A780A2AC9}" presName="descendantArrow" presStyleCnt="0"/>
      <dgm:spPr/>
    </dgm:pt>
    <dgm:pt modelId="{DF43C252-5E3E-462F-9A59-9602A2A1BE0F}" type="pres">
      <dgm:prSet presAssocID="{46F4E88E-3258-4F3A-8EEE-27D834CEE131}" presName="childTextArrow" presStyleLbl="fgAccFollowNode1" presStyleIdx="0" presStyleCnt="1" custScaleY="11912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A7F2934-BC1B-457B-B9B2-11994687EACB}" type="pres">
      <dgm:prSet presAssocID="{42F004C9-5320-4F39-9B92-146569A9DABE}" presName="sp" presStyleCnt="0"/>
      <dgm:spPr/>
      <dgm:t>
        <a:bodyPr/>
        <a:lstStyle/>
        <a:p>
          <a:endParaRPr lang="pt-BR"/>
        </a:p>
      </dgm:t>
    </dgm:pt>
    <dgm:pt modelId="{637E9370-E019-4BB0-8312-849D091E6ADB}" type="pres">
      <dgm:prSet presAssocID="{5E6D49D9-FA09-449B-8280-9B1A77821790}" presName="arrowAndChildren" presStyleCnt="0"/>
      <dgm:spPr/>
      <dgm:t>
        <a:bodyPr/>
        <a:lstStyle/>
        <a:p>
          <a:endParaRPr lang="pt-BR"/>
        </a:p>
      </dgm:t>
    </dgm:pt>
    <dgm:pt modelId="{B6F3F976-08B7-4425-8F79-29308C6F0990}" type="pres">
      <dgm:prSet presAssocID="{5E6D49D9-FA09-449B-8280-9B1A77821790}" presName="parentTextArrow" presStyleLbl="node1" presStyleIdx="2" presStyleCnt="4" custScaleY="69706"/>
      <dgm:spPr/>
      <dgm:t>
        <a:bodyPr/>
        <a:lstStyle/>
        <a:p>
          <a:endParaRPr lang="pt-BR"/>
        </a:p>
      </dgm:t>
    </dgm:pt>
    <dgm:pt modelId="{428F81CF-A540-4D1F-A501-1A4C2E01E34C}" type="pres">
      <dgm:prSet presAssocID="{8A12EEB2-3E54-45F9-BCEC-E95026BD9112}" presName="sp" presStyleCnt="0"/>
      <dgm:spPr/>
      <dgm:t>
        <a:bodyPr/>
        <a:lstStyle/>
        <a:p>
          <a:endParaRPr lang="pt-BR"/>
        </a:p>
      </dgm:t>
    </dgm:pt>
    <dgm:pt modelId="{887E864E-D5B4-43DE-9D0D-8DA9B0C60A3A}" type="pres">
      <dgm:prSet presAssocID="{335BAF55-8A2D-462D-BE98-1B8C988E6B83}" presName="arrowAndChildren" presStyleCnt="0"/>
      <dgm:spPr/>
      <dgm:t>
        <a:bodyPr/>
        <a:lstStyle/>
        <a:p>
          <a:endParaRPr lang="pt-BR"/>
        </a:p>
      </dgm:t>
    </dgm:pt>
    <dgm:pt modelId="{5667AF97-AFE0-47E7-BDAF-A1F76BB6D034}" type="pres">
      <dgm:prSet presAssocID="{335BAF55-8A2D-462D-BE98-1B8C988E6B83}" presName="parentTextArrow" presStyleLbl="node1" presStyleIdx="3" presStyleCnt="4" custScaleY="53533"/>
      <dgm:spPr/>
      <dgm:t>
        <a:bodyPr/>
        <a:lstStyle/>
        <a:p>
          <a:endParaRPr lang="pt-BR"/>
        </a:p>
      </dgm:t>
    </dgm:pt>
  </dgm:ptLst>
  <dgm:cxnLst>
    <dgm:cxn modelId="{09C4EFCE-5E77-48A6-B73D-3CECBE0F7C03}" type="presOf" srcId="{5E6D49D9-FA09-449B-8280-9B1A77821790}" destId="{B6F3F976-08B7-4425-8F79-29308C6F0990}" srcOrd="0" destOrd="0" presId="urn:microsoft.com/office/officeart/2005/8/layout/process4"/>
    <dgm:cxn modelId="{96FCA755-16EE-4FBC-8D8E-84AA1747858D}" type="presOf" srcId="{335BAF55-8A2D-462D-BE98-1B8C988E6B83}" destId="{5667AF97-AFE0-47E7-BDAF-A1F76BB6D034}" srcOrd="0" destOrd="0" presId="urn:microsoft.com/office/officeart/2005/8/layout/process4"/>
    <dgm:cxn modelId="{EFB712D2-E1F2-450D-87FC-9B82F717349F}" type="presOf" srcId="{F980F82B-4003-4D4F-8115-6C7A780A2AC9}" destId="{1C692EBE-2B08-4A37-BFE2-35FC6A3A5A9E}" srcOrd="1" destOrd="0" presId="urn:microsoft.com/office/officeart/2005/8/layout/process4"/>
    <dgm:cxn modelId="{1F910599-84B0-47D7-85DF-191FD75877CF}" type="presOf" srcId="{F980F82B-4003-4D4F-8115-6C7A780A2AC9}" destId="{9D3E4A92-29F9-4743-9AD4-4877F0A0767B}" srcOrd="0" destOrd="0" presId="urn:microsoft.com/office/officeart/2005/8/layout/process4"/>
    <dgm:cxn modelId="{B373AA4D-2871-48FA-915C-0299AB5BD959}" srcId="{D59642CE-8E5B-4951-B17E-CC9DDBA001D0}" destId="{5E6D49D9-FA09-449B-8280-9B1A77821790}" srcOrd="1" destOrd="0" parTransId="{F6AE53FB-F5BC-49D7-9584-2BED199D19FB}" sibTransId="{42F004C9-5320-4F39-9B92-146569A9DABE}"/>
    <dgm:cxn modelId="{0C776E71-5244-4363-B62D-9A1BD71249C1}" srcId="{D59642CE-8E5B-4951-B17E-CC9DDBA001D0}" destId="{65CD1B17-AB4B-41A7-BCC4-17D46A42427B}" srcOrd="3" destOrd="0" parTransId="{EBC16FE4-71B5-4F3F-A516-FA1EE8039262}" sibTransId="{7269D767-1767-47FC-9E11-15DBB7DB9366}"/>
    <dgm:cxn modelId="{B47EC9F8-919A-48A7-B777-A1DD0A4E1F27}" type="presOf" srcId="{46F4E88E-3258-4F3A-8EEE-27D834CEE131}" destId="{DF43C252-5E3E-462F-9A59-9602A2A1BE0F}" srcOrd="0" destOrd="0" presId="urn:microsoft.com/office/officeart/2005/8/layout/process4"/>
    <dgm:cxn modelId="{2F1DDEDF-8205-4945-BBE5-5AD5410F3AC9}" type="presOf" srcId="{D59642CE-8E5B-4951-B17E-CC9DDBA001D0}" destId="{260AC086-AECE-4F71-8757-280C984A22FD}" srcOrd="0" destOrd="0" presId="urn:microsoft.com/office/officeart/2005/8/layout/process4"/>
    <dgm:cxn modelId="{19167EDF-E5B5-4E03-A2B3-193D9D342F8A}" srcId="{D59642CE-8E5B-4951-B17E-CC9DDBA001D0}" destId="{F980F82B-4003-4D4F-8115-6C7A780A2AC9}" srcOrd="2" destOrd="0" parTransId="{067EEB2F-F952-4158-87E2-B4EF12D520B0}" sibTransId="{1BBA05C7-5C16-4592-8A5D-D53E5595AFDA}"/>
    <dgm:cxn modelId="{6D28E26E-D756-4699-AAB5-3982E3AFDA3C}" type="presOf" srcId="{65CD1B17-AB4B-41A7-BCC4-17D46A42427B}" destId="{7769ABA0-442E-491B-98A9-4DE7AED18807}" srcOrd="0" destOrd="0" presId="urn:microsoft.com/office/officeart/2005/8/layout/process4"/>
    <dgm:cxn modelId="{93CD6E75-53E9-4C2E-AB10-DC68DCE2F6E7}" srcId="{F980F82B-4003-4D4F-8115-6C7A780A2AC9}" destId="{46F4E88E-3258-4F3A-8EEE-27D834CEE131}" srcOrd="0" destOrd="0" parTransId="{BB6EB5DF-207C-46C1-B19B-ED2608421A26}" sibTransId="{C86A56EA-37CE-45B4-ACE9-B5D2929F0EFE}"/>
    <dgm:cxn modelId="{C0A59882-29C5-448B-AD9D-68FA882B1644}" srcId="{D59642CE-8E5B-4951-B17E-CC9DDBA001D0}" destId="{335BAF55-8A2D-462D-BE98-1B8C988E6B83}" srcOrd="0" destOrd="0" parTransId="{C972B94B-1C70-47B5-B405-006E6A7891E3}" sibTransId="{8A12EEB2-3E54-45F9-BCEC-E95026BD9112}"/>
    <dgm:cxn modelId="{2C2D16EB-E095-4C00-9630-B21A208A5834}" type="presParOf" srcId="{260AC086-AECE-4F71-8757-280C984A22FD}" destId="{725FA8F0-7256-428C-9EC2-46D6DD2FDF45}" srcOrd="0" destOrd="0" presId="urn:microsoft.com/office/officeart/2005/8/layout/process4"/>
    <dgm:cxn modelId="{86D0291A-0403-42EA-917F-210C41D3A952}" type="presParOf" srcId="{725FA8F0-7256-428C-9EC2-46D6DD2FDF45}" destId="{7769ABA0-442E-491B-98A9-4DE7AED18807}" srcOrd="0" destOrd="0" presId="urn:microsoft.com/office/officeart/2005/8/layout/process4"/>
    <dgm:cxn modelId="{33E4870C-413F-4CDE-85CF-AAF20BE74662}" type="presParOf" srcId="{260AC086-AECE-4F71-8757-280C984A22FD}" destId="{F8013809-C40C-45B3-BE22-E146BBFC4D6C}" srcOrd="1" destOrd="0" presId="urn:microsoft.com/office/officeart/2005/8/layout/process4"/>
    <dgm:cxn modelId="{7AA49F29-70A1-413B-84E1-2B7024010B9D}" type="presParOf" srcId="{260AC086-AECE-4F71-8757-280C984A22FD}" destId="{1B5EDEC1-B248-47BF-9F60-7EF3974ECFCC}" srcOrd="2" destOrd="0" presId="urn:microsoft.com/office/officeart/2005/8/layout/process4"/>
    <dgm:cxn modelId="{F0BFCE96-3D33-451D-9317-3DE818608153}" type="presParOf" srcId="{1B5EDEC1-B248-47BF-9F60-7EF3974ECFCC}" destId="{9D3E4A92-29F9-4743-9AD4-4877F0A0767B}" srcOrd="0" destOrd="0" presId="urn:microsoft.com/office/officeart/2005/8/layout/process4"/>
    <dgm:cxn modelId="{ABEFD43A-B1BB-4B99-AF90-C899889998F2}" type="presParOf" srcId="{1B5EDEC1-B248-47BF-9F60-7EF3974ECFCC}" destId="{1C692EBE-2B08-4A37-BFE2-35FC6A3A5A9E}" srcOrd="1" destOrd="0" presId="urn:microsoft.com/office/officeart/2005/8/layout/process4"/>
    <dgm:cxn modelId="{8A1E8566-841D-42DC-961F-A261E3283329}" type="presParOf" srcId="{1B5EDEC1-B248-47BF-9F60-7EF3974ECFCC}" destId="{673EADE3-BED5-45E7-8D60-666C18178554}" srcOrd="2" destOrd="0" presId="urn:microsoft.com/office/officeart/2005/8/layout/process4"/>
    <dgm:cxn modelId="{FC727108-BAC3-456E-885D-C52A7FA294D1}" type="presParOf" srcId="{673EADE3-BED5-45E7-8D60-666C18178554}" destId="{DF43C252-5E3E-462F-9A59-9602A2A1BE0F}" srcOrd="0" destOrd="0" presId="urn:microsoft.com/office/officeart/2005/8/layout/process4"/>
    <dgm:cxn modelId="{7E0DF3F2-77F6-4A39-ACB5-25BEA8CDB755}" type="presParOf" srcId="{260AC086-AECE-4F71-8757-280C984A22FD}" destId="{5A7F2934-BC1B-457B-B9B2-11994687EACB}" srcOrd="3" destOrd="0" presId="urn:microsoft.com/office/officeart/2005/8/layout/process4"/>
    <dgm:cxn modelId="{E3295441-4C13-4AD6-B88A-8C2D18F3930A}" type="presParOf" srcId="{260AC086-AECE-4F71-8757-280C984A22FD}" destId="{637E9370-E019-4BB0-8312-849D091E6ADB}" srcOrd="4" destOrd="0" presId="urn:microsoft.com/office/officeart/2005/8/layout/process4"/>
    <dgm:cxn modelId="{65D4FFA6-AF50-4627-BD35-2B6516B15DCF}" type="presParOf" srcId="{637E9370-E019-4BB0-8312-849D091E6ADB}" destId="{B6F3F976-08B7-4425-8F79-29308C6F0990}" srcOrd="0" destOrd="0" presId="urn:microsoft.com/office/officeart/2005/8/layout/process4"/>
    <dgm:cxn modelId="{C31074A4-4C99-42CD-A02C-CDCDB12FAEA7}" type="presParOf" srcId="{260AC086-AECE-4F71-8757-280C984A22FD}" destId="{428F81CF-A540-4D1F-A501-1A4C2E01E34C}" srcOrd="5" destOrd="0" presId="urn:microsoft.com/office/officeart/2005/8/layout/process4"/>
    <dgm:cxn modelId="{EDFB0F15-6E0B-4F01-BA17-F339DF6125E5}" type="presParOf" srcId="{260AC086-AECE-4F71-8757-280C984A22FD}" destId="{887E864E-D5B4-43DE-9D0D-8DA9B0C60A3A}" srcOrd="6" destOrd="0" presId="urn:microsoft.com/office/officeart/2005/8/layout/process4"/>
    <dgm:cxn modelId="{9123765B-62A3-4A0F-8FEE-1E63C792EFEF}" type="presParOf" srcId="{887E864E-D5B4-43DE-9D0D-8DA9B0C60A3A}" destId="{5667AF97-AFE0-47E7-BDAF-A1F76BB6D03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D59642CE-8E5B-4951-B17E-CC9DDBA001D0}" type="doc">
      <dgm:prSet loTypeId="urn:microsoft.com/office/officeart/2005/8/layout/process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335BAF55-8A2D-462D-BE98-1B8C988E6B83}">
      <dgm:prSet/>
      <dgm:spPr/>
      <dgm:t>
        <a:bodyPr/>
        <a:lstStyle/>
        <a:p>
          <a:r>
            <a:rPr lang="pt-BR" smtClean="0"/>
            <a:t>A informação existente e o conjunto de dados que formam os cadastros de usuários de recursos hídricos são insuficientes para definir prioridades de uso, principalmente nos horizontes de longo prazo. </a:t>
          </a:r>
          <a:endParaRPr lang="pt-BR" b="1" dirty="0"/>
        </a:p>
      </dgm:t>
    </dgm:pt>
    <dgm:pt modelId="{C972B94B-1C70-47B5-B405-006E6A7891E3}" type="parTrans" cxnId="{C0A59882-29C5-448B-AD9D-68FA882B1644}">
      <dgm:prSet/>
      <dgm:spPr/>
      <dgm:t>
        <a:bodyPr/>
        <a:lstStyle/>
        <a:p>
          <a:endParaRPr lang="pt-BR" b="1"/>
        </a:p>
      </dgm:t>
    </dgm:pt>
    <dgm:pt modelId="{8A12EEB2-3E54-45F9-BCEC-E95026BD9112}" type="sibTrans" cxnId="{C0A59882-29C5-448B-AD9D-68FA882B1644}">
      <dgm:prSet/>
      <dgm:spPr/>
      <dgm:t>
        <a:bodyPr/>
        <a:lstStyle/>
        <a:p>
          <a:endParaRPr lang="pt-BR" b="1"/>
        </a:p>
      </dgm:t>
    </dgm:pt>
    <dgm:pt modelId="{B8322293-2DFD-4543-B6FA-4ABF96FDF5A9}">
      <dgm:prSet/>
      <dgm:spPr/>
      <dgm:t>
        <a:bodyPr/>
        <a:lstStyle/>
        <a:p>
          <a:r>
            <a:rPr lang="pt-BR" smtClean="0"/>
            <a:t>Conjuntos de dados complementares capazes de caracterizar o impacto produtivo, impacto social, eficiência de uso da água e outros critérios são extremamente importantes, mas não podem ser determinados pelos conjuntos de dados previstos nos cadastros tradicionais;</a:t>
          </a:r>
          <a:r>
            <a:rPr lang="pt-BR" b="1" smtClean="0"/>
            <a:t>.</a:t>
          </a:r>
          <a:endParaRPr lang="pt-BR" dirty="0"/>
        </a:p>
      </dgm:t>
    </dgm:pt>
    <dgm:pt modelId="{1EB440E3-37A5-41FF-89D8-3C2232A6A469}" type="parTrans" cxnId="{91C33E66-7BDA-4ACA-82C8-63F367E2DE85}">
      <dgm:prSet/>
      <dgm:spPr/>
      <dgm:t>
        <a:bodyPr/>
        <a:lstStyle/>
        <a:p>
          <a:endParaRPr lang="pt-BR"/>
        </a:p>
      </dgm:t>
    </dgm:pt>
    <dgm:pt modelId="{D4BDC026-C7DE-4722-A0C6-3ED55888522E}" type="sibTrans" cxnId="{91C33E66-7BDA-4ACA-82C8-63F367E2DE85}">
      <dgm:prSet/>
      <dgm:spPr/>
      <dgm:t>
        <a:bodyPr/>
        <a:lstStyle/>
        <a:p>
          <a:endParaRPr lang="pt-BR"/>
        </a:p>
      </dgm:t>
    </dgm:pt>
    <dgm:pt modelId="{260AC086-AECE-4F71-8757-280C984A22FD}" type="pres">
      <dgm:prSet presAssocID="{D59642CE-8E5B-4951-B17E-CC9DDBA001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318CA483-14E7-430D-B1C6-CE9702253DC6}" type="pres">
      <dgm:prSet presAssocID="{B8322293-2DFD-4543-B6FA-4ABF96FDF5A9}" presName="boxAndChildren" presStyleCnt="0"/>
      <dgm:spPr/>
    </dgm:pt>
    <dgm:pt modelId="{512B2BF2-E19C-4D8D-8B9A-F98622A85252}" type="pres">
      <dgm:prSet presAssocID="{B8322293-2DFD-4543-B6FA-4ABF96FDF5A9}" presName="parentTextBox" presStyleLbl="node1" presStyleIdx="0" presStyleCnt="2"/>
      <dgm:spPr/>
      <dgm:t>
        <a:bodyPr/>
        <a:lstStyle/>
        <a:p>
          <a:endParaRPr lang="pt-BR"/>
        </a:p>
      </dgm:t>
    </dgm:pt>
    <dgm:pt modelId="{428F81CF-A540-4D1F-A501-1A4C2E01E34C}" type="pres">
      <dgm:prSet presAssocID="{8A12EEB2-3E54-45F9-BCEC-E95026BD9112}" presName="sp" presStyleCnt="0"/>
      <dgm:spPr/>
      <dgm:t>
        <a:bodyPr/>
        <a:lstStyle/>
        <a:p>
          <a:endParaRPr lang="pt-BR"/>
        </a:p>
      </dgm:t>
    </dgm:pt>
    <dgm:pt modelId="{887E864E-D5B4-43DE-9D0D-8DA9B0C60A3A}" type="pres">
      <dgm:prSet presAssocID="{335BAF55-8A2D-462D-BE98-1B8C988E6B83}" presName="arrowAndChildren" presStyleCnt="0"/>
      <dgm:spPr/>
      <dgm:t>
        <a:bodyPr/>
        <a:lstStyle/>
        <a:p>
          <a:endParaRPr lang="pt-BR"/>
        </a:p>
      </dgm:t>
    </dgm:pt>
    <dgm:pt modelId="{5667AF97-AFE0-47E7-BDAF-A1F76BB6D034}" type="pres">
      <dgm:prSet presAssocID="{335BAF55-8A2D-462D-BE98-1B8C988E6B83}" presName="parentTextArrow" presStyleLbl="node1" presStyleIdx="1" presStyleCnt="2" custScaleY="53533"/>
      <dgm:spPr/>
      <dgm:t>
        <a:bodyPr/>
        <a:lstStyle/>
        <a:p>
          <a:endParaRPr lang="pt-BR"/>
        </a:p>
      </dgm:t>
    </dgm:pt>
  </dgm:ptLst>
  <dgm:cxnLst>
    <dgm:cxn modelId="{C0A59882-29C5-448B-AD9D-68FA882B1644}" srcId="{D59642CE-8E5B-4951-B17E-CC9DDBA001D0}" destId="{335BAF55-8A2D-462D-BE98-1B8C988E6B83}" srcOrd="0" destOrd="0" parTransId="{C972B94B-1C70-47B5-B405-006E6A7891E3}" sibTransId="{8A12EEB2-3E54-45F9-BCEC-E95026BD9112}"/>
    <dgm:cxn modelId="{CFC141B9-688B-4C22-A4CA-63A176FD9A9A}" type="presOf" srcId="{335BAF55-8A2D-462D-BE98-1B8C988E6B83}" destId="{5667AF97-AFE0-47E7-BDAF-A1F76BB6D034}" srcOrd="0" destOrd="0" presId="urn:microsoft.com/office/officeart/2005/8/layout/process4"/>
    <dgm:cxn modelId="{91C33E66-7BDA-4ACA-82C8-63F367E2DE85}" srcId="{D59642CE-8E5B-4951-B17E-CC9DDBA001D0}" destId="{B8322293-2DFD-4543-B6FA-4ABF96FDF5A9}" srcOrd="1" destOrd="0" parTransId="{1EB440E3-37A5-41FF-89D8-3C2232A6A469}" sibTransId="{D4BDC026-C7DE-4722-A0C6-3ED55888522E}"/>
    <dgm:cxn modelId="{CA174D8C-EC16-49E0-ABD9-7EF07536FC0F}" type="presOf" srcId="{D59642CE-8E5B-4951-B17E-CC9DDBA001D0}" destId="{260AC086-AECE-4F71-8757-280C984A22FD}" srcOrd="0" destOrd="0" presId="urn:microsoft.com/office/officeart/2005/8/layout/process4"/>
    <dgm:cxn modelId="{08BEF95A-9BFD-4F81-A853-4032AB2B1D2F}" type="presOf" srcId="{B8322293-2DFD-4543-B6FA-4ABF96FDF5A9}" destId="{512B2BF2-E19C-4D8D-8B9A-F98622A85252}" srcOrd="0" destOrd="0" presId="urn:microsoft.com/office/officeart/2005/8/layout/process4"/>
    <dgm:cxn modelId="{8779F891-51A3-44CD-BC6A-7BC044A273A4}" type="presParOf" srcId="{260AC086-AECE-4F71-8757-280C984A22FD}" destId="{318CA483-14E7-430D-B1C6-CE9702253DC6}" srcOrd="0" destOrd="0" presId="urn:microsoft.com/office/officeart/2005/8/layout/process4"/>
    <dgm:cxn modelId="{FED6DF31-090E-4FD7-9626-07ADF984D7C8}" type="presParOf" srcId="{318CA483-14E7-430D-B1C6-CE9702253DC6}" destId="{512B2BF2-E19C-4D8D-8B9A-F98622A85252}" srcOrd="0" destOrd="0" presId="urn:microsoft.com/office/officeart/2005/8/layout/process4"/>
    <dgm:cxn modelId="{CC905FB1-5C0A-4FB8-997F-5BEFA5DEFE94}" type="presParOf" srcId="{260AC086-AECE-4F71-8757-280C984A22FD}" destId="{428F81CF-A540-4D1F-A501-1A4C2E01E34C}" srcOrd="1" destOrd="0" presId="urn:microsoft.com/office/officeart/2005/8/layout/process4"/>
    <dgm:cxn modelId="{966F8689-55FE-4C76-8680-57811DC0957C}" type="presParOf" srcId="{260AC086-AECE-4F71-8757-280C984A22FD}" destId="{887E864E-D5B4-43DE-9D0D-8DA9B0C60A3A}" srcOrd="2" destOrd="0" presId="urn:microsoft.com/office/officeart/2005/8/layout/process4"/>
    <dgm:cxn modelId="{6688ABA4-495E-4A3A-8F48-DAF2F8F95821}" type="presParOf" srcId="{887E864E-D5B4-43DE-9D0D-8DA9B0C60A3A}" destId="{5667AF97-AFE0-47E7-BDAF-A1F76BB6D03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D59642CE-8E5B-4951-B17E-CC9DDBA001D0}" type="doc">
      <dgm:prSet loTypeId="urn:microsoft.com/office/officeart/2005/8/layout/process4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pt-BR"/>
        </a:p>
      </dgm:t>
    </dgm:pt>
    <dgm:pt modelId="{335BAF55-8A2D-462D-BE98-1B8C988E6B83}">
      <dgm:prSet/>
      <dgm:spPr/>
      <dgm:t>
        <a:bodyPr/>
        <a:lstStyle/>
        <a:p>
          <a:r>
            <a:rPr lang="pt-BR" b="1" dirty="0" smtClean="0"/>
            <a:t>Quanto à necessidade do alinhamento de conceitos e terminologia:</a:t>
          </a:r>
          <a:endParaRPr lang="pt-BR" b="1" dirty="0"/>
        </a:p>
      </dgm:t>
    </dgm:pt>
    <dgm:pt modelId="{C972B94B-1C70-47B5-B405-006E6A7891E3}" type="parTrans" cxnId="{C0A59882-29C5-448B-AD9D-68FA882B1644}">
      <dgm:prSet/>
      <dgm:spPr/>
      <dgm:t>
        <a:bodyPr/>
        <a:lstStyle/>
        <a:p>
          <a:endParaRPr lang="pt-BR" b="1"/>
        </a:p>
      </dgm:t>
    </dgm:pt>
    <dgm:pt modelId="{8A12EEB2-3E54-45F9-BCEC-E95026BD9112}" type="sibTrans" cxnId="{C0A59882-29C5-448B-AD9D-68FA882B1644}">
      <dgm:prSet/>
      <dgm:spPr/>
      <dgm:t>
        <a:bodyPr/>
        <a:lstStyle/>
        <a:p>
          <a:endParaRPr lang="pt-BR" b="1"/>
        </a:p>
      </dgm:t>
    </dgm:pt>
    <dgm:pt modelId="{4B8131F1-CFE6-4B56-9E6B-5A64482F39CF}">
      <dgm:prSet/>
      <dgm:spPr/>
      <dgm:t>
        <a:bodyPr/>
        <a:lstStyle/>
        <a:p>
          <a:r>
            <a:rPr lang="pt-BR" dirty="0" smtClean="0"/>
            <a:t>Priorização/Hierarquização</a:t>
          </a:r>
          <a:endParaRPr lang="pt-BR" dirty="0"/>
        </a:p>
      </dgm:t>
    </dgm:pt>
    <dgm:pt modelId="{16E48BDD-FD3B-4EEB-A162-B426B0BB41F6}" type="parTrans" cxnId="{056A1344-2795-422D-A570-37F5C2F9489C}">
      <dgm:prSet/>
      <dgm:spPr/>
      <dgm:t>
        <a:bodyPr/>
        <a:lstStyle/>
        <a:p>
          <a:endParaRPr lang="pt-BR"/>
        </a:p>
      </dgm:t>
    </dgm:pt>
    <dgm:pt modelId="{BE3ED20B-CB5D-4191-92BC-F405D163111B}" type="sibTrans" cxnId="{056A1344-2795-422D-A570-37F5C2F9489C}">
      <dgm:prSet/>
      <dgm:spPr/>
      <dgm:t>
        <a:bodyPr/>
        <a:lstStyle/>
        <a:p>
          <a:endParaRPr lang="pt-BR"/>
        </a:p>
      </dgm:t>
    </dgm:pt>
    <dgm:pt modelId="{7282BFF2-676F-4D2A-87FE-DA5D275190FF}">
      <dgm:prSet custT="1"/>
      <dgm:spPr/>
      <dgm:t>
        <a:bodyPr/>
        <a:lstStyle/>
        <a:p>
          <a:r>
            <a:rPr lang="pt-BR" sz="2000" dirty="0" smtClean="0"/>
            <a:t>Uso Consolidado</a:t>
          </a:r>
          <a:endParaRPr lang="pt-BR" sz="2000" dirty="0"/>
        </a:p>
      </dgm:t>
    </dgm:pt>
    <dgm:pt modelId="{B145E6F7-1E1C-44B0-BCEF-A7A15854D881}" type="parTrans" cxnId="{EC013299-B3C0-42FE-9CBB-D4A364698FB7}">
      <dgm:prSet/>
      <dgm:spPr/>
      <dgm:t>
        <a:bodyPr/>
        <a:lstStyle/>
        <a:p>
          <a:endParaRPr lang="pt-BR"/>
        </a:p>
      </dgm:t>
    </dgm:pt>
    <dgm:pt modelId="{09EBBC02-E986-41C2-8603-DB9EB4C7348E}" type="sibTrans" cxnId="{EC013299-B3C0-42FE-9CBB-D4A364698FB7}">
      <dgm:prSet/>
      <dgm:spPr/>
      <dgm:t>
        <a:bodyPr/>
        <a:lstStyle/>
        <a:p>
          <a:endParaRPr lang="pt-BR"/>
        </a:p>
      </dgm:t>
    </dgm:pt>
    <dgm:pt modelId="{AF8C08B9-EE88-40E4-854D-C24184CEDDD4}">
      <dgm:prSet custT="1"/>
      <dgm:spPr/>
      <dgm:t>
        <a:bodyPr/>
        <a:lstStyle/>
        <a:p>
          <a:r>
            <a:rPr lang="pt-BR" sz="2000" dirty="0" smtClean="0"/>
            <a:t>Escassez Relativa/</a:t>
          </a:r>
        </a:p>
        <a:p>
          <a:r>
            <a:rPr lang="pt-BR" sz="2000" dirty="0" smtClean="0"/>
            <a:t>Escassez Absoluta</a:t>
          </a:r>
          <a:endParaRPr lang="pt-BR" sz="2000" dirty="0"/>
        </a:p>
      </dgm:t>
    </dgm:pt>
    <dgm:pt modelId="{2A38E4D0-011C-49AE-B783-C1AEB2C2F911}" type="parTrans" cxnId="{1072FDA7-F5DD-4B1E-8BEC-2ABE5BF76648}">
      <dgm:prSet/>
      <dgm:spPr/>
      <dgm:t>
        <a:bodyPr/>
        <a:lstStyle/>
        <a:p>
          <a:endParaRPr lang="pt-BR"/>
        </a:p>
      </dgm:t>
    </dgm:pt>
    <dgm:pt modelId="{8E9541D2-C199-4C8F-A1EA-22A2BF023621}" type="sibTrans" cxnId="{1072FDA7-F5DD-4B1E-8BEC-2ABE5BF76648}">
      <dgm:prSet/>
      <dgm:spPr/>
      <dgm:t>
        <a:bodyPr/>
        <a:lstStyle/>
        <a:p>
          <a:endParaRPr lang="pt-BR"/>
        </a:p>
      </dgm:t>
    </dgm:pt>
    <dgm:pt modelId="{CB0DFC50-D8C9-42F2-B741-494126BE1369}">
      <dgm:prSet custT="1"/>
      <dgm:spPr/>
      <dgm:t>
        <a:bodyPr/>
        <a:lstStyle/>
        <a:p>
          <a:r>
            <a:rPr lang="pt-BR" sz="2000" dirty="0" smtClean="0"/>
            <a:t>Uso/Tipo de uso</a:t>
          </a:r>
          <a:endParaRPr lang="pt-BR" sz="2000" dirty="0"/>
        </a:p>
      </dgm:t>
    </dgm:pt>
    <dgm:pt modelId="{B17B1C28-F620-40EB-90C5-B2CBCD6F37D1}" type="parTrans" cxnId="{DD444242-F996-4941-B19D-75F3CB69D649}">
      <dgm:prSet/>
      <dgm:spPr/>
      <dgm:t>
        <a:bodyPr/>
        <a:lstStyle/>
        <a:p>
          <a:endParaRPr lang="pt-BR"/>
        </a:p>
      </dgm:t>
    </dgm:pt>
    <dgm:pt modelId="{E373258D-F92D-4E79-8FD7-5CDFA2AB6853}" type="sibTrans" cxnId="{DD444242-F996-4941-B19D-75F3CB69D649}">
      <dgm:prSet/>
      <dgm:spPr/>
      <dgm:t>
        <a:bodyPr/>
        <a:lstStyle/>
        <a:p>
          <a:endParaRPr lang="pt-BR"/>
        </a:p>
      </dgm:t>
    </dgm:pt>
    <dgm:pt modelId="{EDA188E5-B5EB-49B5-B909-249132AD78DD}">
      <dgm:prSet custT="1"/>
      <dgm:spPr/>
      <dgm:t>
        <a:bodyPr/>
        <a:lstStyle/>
        <a:p>
          <a:r>
            <a:rPr lang="pt-BR" sz="2000" smtClean="0"/>
            <a:t>Bacias Críticas</a:t>
          </a:r>
          <a:endParaRPr lang="pt-BR" sz="2000"/>
        </a:p>
      </dgm:t>
    </dgm:pt>
    <dgm:pt modelId="{EF925509-FDF2-4611-B963-36043D6D44E0}" type="parTrans" cxnId="{8BF0D29B-4E64-4B7D-A589-F890801701A5}">
      <dgm:prSet/>
      <dgm:spPr/>
      <dgm:t>
        <a:bodyPr/>
        <a:lstStyle/>
        <a:p>
          <a:endParaRPr lang="pt-BR"/>
        </a:p>
      </dgm:t>
    </dgm:pt>
    <dgm:pt modelId="{9CB0C779-4D7B-4F77-8C1C-3C165BEBEE09}" type="sibTrans" cxnId="{8BF0D29B-4E64-4B7D-A589-F890801701A5}">
      <dgm:prSet/>
      <dgm:spPr/>
      <dgm:t>
        <a:bodyPr/>
        <a:lstStyle/>
        <a:p>
          <a:endParaRPr lang="pt-BR"/>
        </a:p>
      </dgm:t>
    </dgm:pt>
    <dgm:pt modelId="{DA427ACD-0AE3-4A5F-984F-669AFFC787ED}">
      <dgm:prSet custT="1"/>
      <dgm:spPr/>
      <dgm:t>
        <a:bodyPr/>
        <a:lstStyle/>
        <a:p>
          <a:pPr marL="0" indent="0"/>
          <a:r>
            <a:rPr lang="pt-BR" sz="2000" dirty="0" smtClean="0"/>
            <a:t>Prioridades /Usos Múltiplos</a:t>
          </a:r>
          <a:endParaRPr lang="pt-BR" sz="2000" dirty="0"/>
        </a:p>
      </dgm:t>
    </dgm:pt>
    <dgm:pt modelId="{B4D51C76-41CE-4A10-864C-967ACD9FB796}" type="parTrans" cxnId="{63BE4FDA-CA32-4C5D-A933-98D1A34D6A70}">
      <dgm:prSet/>
      <dgm:spPr/>
      <dgm:t>
        <a:bodyPr/>
        <a:lstStyle/>
        <a:p>
          <a:endParaRPr lang="pt-BR"/>
        </a:p>
      </dgm:t>
    </dgm:pt>
    <dgm:pt modelId="{6E1D6F25-50C9-4BE5-A3FB-0EDC5445CD38}" type="sibTrans" cxnId="{63BE4FDA-CA32-4C5D-A933-98D1A34D6A70}">
      <dgm:prSet/>
      <dgm:spPr/>
      <dgm:t>
        <a:bodyPr/>
        <a:lstStyle/>
        <a:p>
          <a:endParaRPr lang="pt-BR"/>
        </a:p>
      </dgm:t>
    </dgm:pt>
    <dgm:pt modelId="{3F51E3F3-BC5D-4CF3-BAFD-D77BFC44D407}">
      <dgm:prSet custT="1"/>
      <dgm:spPr/>
      <dgm:t>
        <a:bodyPr/>
        <a:lstStyle/>
        <a:p>
          <a:r>
            <a:rPr lang="pt-BR" sz="2000" dirty="0" smtClean="0"/>
            <a:t>DRDH/</a:t>
          </a:r>
        </a:p>
        <a:p>
          <a:r>
            <a:rPr lang="pt-BR" sz="2000" dirty="0" smtClean="0"/>
            <a:t>Outorga Preventiva</a:t>
          </a:r>
          <a:endParaRPr lang="pt-BR" sz="2000" dirty="0"/>
        </a:p>
      </dgm:t>
    </dgm:pt>
    <dgm:pt modelId="{760DB0F9-BACA-407F-8F52-EB4B351BCCE1}" type="parTrans" cxnId="{C631E5A5-AC70-4841-AD55-F103E7DDAB2F}">
      <dgm:prSet/>
      <dgm:spPr/>
      <dgm:t>
        <a:bodyPr/>
        <a:lstStyle/>
        <a:p>
          <a:endParaRPr lang="pt-BR"/>
        </a:p>
      </dgm:t>
    </dgm:pt>
    <dgm:pt modelId="{5A22BEB3-64F5-46D3-B991-2E14B2982477}" type="sibTrans" cxnId="{C631E5A5-AC70-4841-AD55-F103E7DDAB2F}">
      <dgm:prSet/>
      <dgm:spPr/>
      <dgm:t>
        <a:bodyPr/>
        <a:lstStyle/>
        <a:p>
          <a:endParaRPr lang="pt-BR"/>
        </a:p>
      </dgm:t>
    </dgm:pt>
    <dgm:pt modelId="{260AC086-AECE-4F71-8757-280C984A22FD}" type="pres">
      <dgm:prSet presAssocID="{D59642CE-8E5B-4951-B17E-CC9DDBA001D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88CAF473-52CC-4BBF-913E-BD0132235330}" type="pres">
      <dgm:prSet presAssocID="{4B8131F1-CFE6-4B56-9E6B-5A64482F39CF}" presName="boxAndChildren" presStyleCnt="0"/>
      <dgm:spPr/>
    </dgm:pt>
    <dgm:pt modelId="{18566D19-FEE0-4393-A848-154662011B32}" type="pres">
      <dgm:prSet presAssocID="{4B8131F1-CFE6-4B56-9E6B-5A64482F39CF}" presName="parentTextBox" presStyleLbl="node1" presStyleIdx="0" presStyleCnt="2"/>
      <dgm:spPr/>
      <dgm:t>
        <a:bodyPr/>
        <a:lstStyle/>
        <a:p>
          <a:endParaRPr lang="pt-BR"/>
        </a:p>
      </dgm:t>
    </dgm:pt>
    <dgm:pt modelId="{4DE68340-BA9A-4FAF-9D2F-1D1FD1B594CE}" type="pres">
      <dgm:prSet presAssocID="{4B8131F1-CFE6-4B56-9E6B-5A64482F39CF}" presName="entireBox" presStyleLbl="node1" presStyleIdx="0" presStyleCnt="2"/>
      <dgm:spPr/>
      <dgm:t>
        <a:bodyPr/>
        <a:lstStyle/>
        <a:p>
          <a:endParaRPr lang="pt-BR"/>
        </a:p>
      </dgm:t>
    </dgm:pt>
    <dgm:pt modelId="{063A083C-3921-4677-B2E5-188DD875B5C5}" type="pres">
      <dgm:prSet presAssocID="{4B8131F1-CFE6-4B56-9E6B-5A64482F39CF}" presName="descendantBox" presStyleCnt="0"/>
      <dgm:spPr/>
    </dgm:pt>
    <dgm:pt modelId="{01C6A7FE-E69F-49DD-B5D8-08D901772A93}" type="pres">
      <dgm:prSet presAssocID="{7282BFF2-676F-4D2A-87FE-DA5D275190FF}" presName="childTextBox" presStyleLbl="fgAccFollowNode1" presStyleIdx="0" presStyleCnt="6" custScaleX="127691" custLinFactNeighborX="-5516" custLinFactNeighborY="228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1199A10-B9E2-4695-8BF8-CA0360D571F1}" type="pres">
      <dgm:prSet presAssocID="{AF8C08B9-EE88-40E4-854D-C24184CEDDD4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C55FA6D8-B3DB-4B20-AADA-7350ABA9F992}" type="pres">
      <dgm:prSet presAssocID="{CB0DFC50-D8C9-42F2-B741-494126BE1369}" presName="childTextBox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FC16D3D-BD19-4AA9-B113-D1B71B52C5DF}" type="pres">
      <dgm:prSet presAssocID="{EDA188E5-B5EB-49B5-B909-249132AD78DD}" presName="childTextBox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3E267A7-DC03-4CA3-A1FB-4F584713F0E5}" type="pres">
      <dgm:prSet presAssocID="{DA427ACD-0AE3-4A5F-984F-669AFFC787ED}" presName="childTextBox" presStyleLbl="fgAccFollowNode1" presStyleIdx="4" presStyleCnt="6" custScaleX="12130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468E92C-46D6-4F32-A89A-7DC9FDAA5440}" type="pres">
      <dgm:prSet presAssocID="{3F51E3F3-BC5D-4CF3-BAFD-D77BFC44D407}" presName="childTextBox" presStyleLbl="fgAccFollowNode1" presStyleIdx="5" presStyleCnt="6" custScaleX="119575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28F81CF-A540-4D1F-A501-1A4C2E01E34C}" type="pres">
      <dgm:prSet presAssocID="{8A12EEB2-3E54-45F9-BCEC-E95026BD9112}" presName="sp" presStyleCnt="0"/>
      <dgm:spPr/>
      <dgm:t>
        <a:bodyPr/>
        <a:lstStyle/>
        <a:p>
          <a:endParaRPr lang="pt-BR"/>
        </a:p>
      </dgm:t>
    </dgm:pt>
    <dgm:pt modelId="{887E864E-D5B4-43DE-9D0D-8DA9B0C60A3A}" type="pres">
      <dgm:prSet presAssocID="{335BAF55-8A2D-462D-BE98-1B8C988E6B83}" presName="arrowAndChildren" presStyleCnt="0"/>
      <dgm:spPr/>
      <dgm:t>
        <a:bodyPr/>
        <a:lstStyle/>
        <a:p>
          <a:endParaRPr lang="pt-BR"/>
        </a:p>
      </dgm:t>
    </dgm:pt>
    <dgm:pt modelId="{5667AF97-AFE0-47E7-BDAF-A1F76BB6D034}" type="pres">
      <dgm:prSet presAssocID="{335BAF55-8A2D-462D-BE98-1B8C988E6B83}" presName="parentTextArrow" presStyleLbl="node1" presStyleIdx="1" presStyleCnt="2" custScaleY="53533"/>
      <dgm:spPr/>
      <dgm:t>
        <a:bodyPr/>
        <a:lstStyle/>
        <a:p>
          <a:endParaRPr lang="pt-BR"/>
        </a:p>
      </dgm:t>
    </dgm:pt>
  </dgm:ptLst>
  <dgm:cxnLst>
    <dgm:cxn modelId="{18E1943E-CB7B-4DA8-8FC3-DE2C55AE2933}" type="presOf" srcId="{3F51E3F3-BC5D-4CF3-BAFD-D77BFC44D407}" destId="{2468E92C-46D6-4F32-A89A-7DC9FDAA5440}" srcOrd="0" destOrd="0" presId="urn:microsoft.com/office/officeart/2005/8/layout/process4"/>
    <dgm:cxn modelId="{5E7A4695-8F4C-4D8A-853E-A1D182C0B7E9}" type="presOf" srcId="{AF8C08B9-EE88-40E4-854D-C24184CEDDD4}" destId="{B1199A10-B9E2-4695-8BF8-CA0360D571F1}" srcOrd="0" destOrd="0" presId="urn:microsoft.com/office/officeart/2005/8/layout/process4"/>
    <dgm:cxn modelId="{02A73844-7FF8-4ABC-9DD1-CFD80FAC10CC}" type="presOf" srcId="{EDA188E5-B5EB-49B5-B909-249132AD78DD}" destId="{4FC16D3D-BD19-4AA9-B113-D1B71B52C5DF}" srcOrd="0" destOrd="0" presId="urn:microsoft.com/office/officeart/2005/8/layout/process4"/>
    <dgm:cxn modelId="{8BF0D29B-4E64-4B7D-A589-F890801701A5}" srcId="{4B8131F1-CFE6-4B56-9E6B-5A64482F39CF}" destId="{EDA188E5-B5EB-49B5-B909-249132AD78DD}" srcOrd="3" destOrd="0" parTransId="{EF925509-FDF2-4611-B963-36043D6D44E0}" sibTransId="{9CB0C779-4D7B-4F77-8C1C-3C165BEBEE09}"/>
    <dgm:cxn modelId="{35D35EFF-C399-4F61-9BD0-EFBD79607B99}" type="presOf" srcId="{4B8131F1-CFE6-4B56-9E6B-5A64482F39CF}" destId="{18566D19-FEE0-4393-A848-154662011B32}" srcOrd="0" destOrd="0" presId="urn:microsoft.com/office/officeart/2005/8/layout/process4"/>
    <dgm:cxn modelId="{844A2199-0242-490A-8BC1-A80D6B1FAD22}" type="presOf" srcId="{D59642CE-8E5B-4951-B17E-CC9DDBA001D0}" destId="{260AC086-AECE-4F71-8757-280C984A22FD}" srcOrd="0" destOrd="0" presId="urn:microsoft.com/office/officeart/2005/8/layout/process4"/>
    <dgm:cxn modelId="{27BA1F77-7169-48CD-B121-B7FD7DCF80E2}" type="presOf" srcId="{4B8131F1-CFE6-4B56-9E6B-5A64482F39CF}" destId="{4DE68340-BA9A-4FAF-9D2F-1D1FD1B594CE}" srcOrd="1" destOrd="0" presId="urn:microsoft.com/office/officeart/2005/8/layout/process4"/>
    <dgm:cxn modelId="{EC013299-B3C0-42FE-9CBB-D4A364698FB7}" srcId="{4B8131F1-CFE6-4B56-9E6B-5A64482F39CF}" destId="{7282BFF2-676F-4D2A-87FE-DA5D275190FF}" srcOrd="0" destOrd="0" parTransId="{B145E6F7-1E1C-44B0-BCEF-A7A15854D881}" sibTransId="{09EBBC02-E986-41C2-8603-DB9EB4C7348E}"/>
    <dgm:cxn modelId="{B47F33C6-31C9-4235-818B-83322780CA26}" type="presOf" srcId="{335BAF55-8A2D-462D-BE98-1B8C988E6B83}" destId="{5667AF97-AFE0-47E7-BDAF-A1F76BB6D034}" srcOrd="0" destOrd="0" presId="urn:microsoft.com/office/officeart/2005/8/layout/process4"/>
    <dgm:cxn modelId="{C0A59882-29C5-448B-AD9D-68FA882B1644}" srcId="{D59642CE-8E5B-4951-B17E-CC9DDBA001D0}" destId="{335BAF55-8A2D-462D-BE98-1B8C988E6B83}" srcOrd="0" destOrd="0" parTransId="{C972B94B-1C70-47B5-B405-006E6A7891E3}" sibTransId="{8A12EEB2-3E54-45F9-BCEC-E95026BD9112}"/>
    <dgm:cxn modelId="{056A1344-2795-422D-A570-37F5C2F9489C}" srcId="{D59642CE-8E5B-4951-B17E-CC9DDBA001D0}" destId="{4B8131F1-CFE6-4B56-9E6B-5A64482F39CF}" srcOrd="1" destOrd="0" parTransId="{16E48BDD-FD3B-4EEB-A162-B426B0BB41F6}" sibTransId="{BE3ED20B-CB5D-4191-92BC-F405D163111B}"/>
    <dgm:cxn modelId="{63BE4FDA-CA32-4C5D-A933-98D1A34D6A70}" srcId="{4B8131F1-CFE6-4B56-9E6B-5A64482F39CF}" destId="{DA427ACD-0AE3-4A5F-984F-669AFFC787ED}" srcOrd="4" destOrd="0" parTransId="{B4D51C76-41CE-4A10-864C-967ACD9FB796}" sibTransId="{6E1D6F25-50C9-4BE5-A3FB-0EDC5445CD38}"/>
    <dgm:cxn modelId="{DD444242-F996-4941-B19D-75F3CB69D649}" srcId="{4B8131F1-CFE6-4B56-9E6B-5A64482F39CF}" destId="{CB0DFC50-D8C9-42F2-B741-494126BE1369}" srcOrd="2" destOrd="0" parTransId="{B17B1C28-F620-40EB-90C5-B2CBCD6F37D1}" sibTransId="{E373258D-F92D-4E79-8FD7-5CDFA2AB6853}"/>
    <dgm:cxn modelId="{4105BFB5-0885-474C-ACEC-D607C273AE25}" type="presOf" srcId="{DA427ACD-0AE3-4A5F-984F-669AFFC787ED}" destId="{53E267A7-DC03-4CA3-A1FB-4F584713F0E5}" srcOrd="0" destOrd="0" presId="urn:microsoft.com/office/officeart/2005/8/layout/process4"/>
    <dgm:cxn modelId="{1072FDA7-F5DD-4B1E-8BEC-2ABE5BF76648}" srcId="{4B8131F1-CFE6-4B56-9E6B-5A64482F39CF}" destId="{AF8C08B9-EE88-40E4-854D-C24184CEDDD4}" srcOrd="1" destOrd="0" parTransId="{2A38E4D0-011C-49AE-B783-C1AEB2C2F911}" sibTransId="{8E9541D2-C199-4C8F-A1EA-22A2BF023621}"/>
    <dgm:cxn modelId="{D516B8FD-CED1-4F99-88FF-17FF1E621764}" type="presOf" srcId="{CB0DFC50-D8C9-42F2-B741-494126BE1369}" destId="{C55FA6D8-B3DB-4B20-AADA-7350ABA9F992}" srcOrd="0" destOrd="0" presId="urn:microsoft.com/office/officeart/2005/8/layout/process4"/>
    <dgm:cxn modelId="{34AFC7BE-E7C1-4395-A997-562532D25003}" type="presOf" srcId="{7282BFF2-676F-4D2A-87FE-DA5D275190FF}" destId="{01C6A7FE-E69F-49DD-B5D8-08D901772A93}" srcOrd="0" destOrd="0" presId="urn:microsoft.com/office/officeart/2005/8/layout/process4"/>
    <dgm:cxn modelId="{C631E5A5-AC70-4841-AD55-F103E7DDAB2F}" srcId="{4B8131F1-CFE6-4B56-9E6B-5A64482F39CF}" destId="{3F51E3F3-BC5D-4CF3-BAFD-D77BFC44D407}" srcOrd="5" destOrd="0" parTransId="{760DB0F9-BACA-407F-8F52-EB4B351BCCE1}" sibTransId="{5A22BEB3-64F5-46D3-B991-2E14B2982477}"/>
    <dgm:cxn modelId="{53B2FA5D-F153-4D56-AE30-EF49CC179860}" type="presParOf" srcId="{260AC086-AECE-4F71-8757-280C984A22FD}" destId="{88CAF473-52CC-4BBF-913E-BD0132235330}" srcOrd="0" destOrd="0" presId="urn:microsoft.com/office/officeart/2005/8/layout/process4"/>
    <dgm:cxn modelId="{BE4C2CB6-5CDC-4DFF-8D22-33CE7BEFB975}" type="presParOf" srcId="{88CAF473-52CC-4BBF-913E-BD0132235330}" destId="{18566D19-FEE0-4393-A848-154662011B32}" srcOrd="0" destOrd="0" presId="urn:microsoft.com/office/officeart/2005/8/layout/process4"/>
    <dgm:cxn modelId="{4EB8D549-67F9-4C38-9715-31AFB3434999}" type="presParOf" srcId="{88CAF473-52CC-4BBF-913E-BD0132235330}" destId="{4DE68340-BA9A-4FAF-9D2F-1D1FD1B594CE}" srcOrd="1" destOrd="0" presId="urn:microsoft.com/office/officeart/2005/8/layout/process4"/>
    <dgm:cxn modelId="{A5291A0B-A4B0-4556-B83A-9B11872709C1}" type="presParOf" srcId="{88CAF473-52CC-4BBF-913E-BD0132235330}" destId="{063A083C-3921-4677-B2E5-188DD875B5C5}" srcOrd="2" destOrd="0" presId="urn:microsoft.com/office/officeart/2005/8/layout/process4"/>
    <dgm:cxn modelId="{1D0BEA18-EB51-4203-A1FD-427CE87C7FEC}" type="presParOf" srcId="{063A083C-3921-4677-B2E5-188DD875B5C5}" destId="{01C6A7FE-E69F-49DD-B5D8-08D901772A93}" srcOrd="0" destOrd="0" presId="urn:microsoft.com/office/officeart/2005/8/layout/process4"/>
    <dgm:cxn modelId="{3105D9C8-FDDD-40E7-BE34-7F0463C0E96D}" type="presParOf" srcId="{063A083C-3921-4677-B2E5-188DD875B5C5}" destId="{B1199A10-B9E2-4695-8BF8-CA0360D571F1}" srcOrd="1" destOrd="0" presId="urn:microsoft.com/office/officeart/2005/8/layout/process4"/>
    <dgm:cxn modelId="{75E97357-1C07-426A-BAD6-5F2678AF65AC}" type="presParOf" srcId="{063A083C-3921-4677-B2E5-188DD875B5C5}" destId="{C55FA6D8-B3DB-4B20-AADA-7350ABA9F992}" srcOrd="2" destOrd="0" presId="urn:microsoft.com/office/officeart/2005/8/layout/process4"/>
    <dgm:cxn modelId="{81372F64-1627-4E0F-AF7C-D19673971BB3}" type="presParOf" srcId="{063A083C-3921-4677-B2E5-188DD875B5C5}" destId="{4FC16D3D-BD19-4AA9-B113-D1B71B52C5DF}" srcOrd="3" destOrd="0" presId="urn:microsoft.com/office/officeart/2005/8/layout/process4"/>
    <dgm:cxn modelId="{01169700-3B99-424D-B9F7-9E4C2434DAFB}" type="presParOf" srcId="{063A083C-3921-4677-B2E5-188DD875B5C5}" destId="{53E267A7-DC03-4CA3-A1FB-4F584713F0E5}" srcOrd="4" destOrd="0" presId="urn:microsoft.com/office/officeart/2005/8/layout/process4"/>
    <dgm:cxn modelId="{EF13A892-2D12-40DF-ADBF-054DAD122F28}" type="presParOf" srcId="{063A083C-3921-4677-B2E5-188DD875B5C5}" destId="{2468E92C-46D6-4F32-A89A-7DC9FDAA5440}" srcOrd="5" destOrd="0" presId="urn:microsoft.com/office/officeart/2005/8/layout/process4"/>
    <dgm:cxn modelId="{A5B4A317-EEA3-419E-9A40-F039F4B64340}" type="presParOf" srcId="{260AC086-AECE-4F71-8757-280C984A22FD}" destId="{428F81CF-A540-4D1F-A501-1A4C2E01E34C}" srcOrd="1" destOrd="0" presId="urn:microsoft.com/office/officeart/2005/8/layout/process4"/>
    <dgm:cxn modelId="{761F93C9-DB08-4DB1-9A50-E6C6120DAA97}" type="presParOf" srcId="{260AC086-AECE-4F71-8757-280C984A22FD}" destId="{887E864E-D5B4-43DE-9D0D-8DA9B0C60A3A}" srcOrd="2" destOrd="0" presId="urn:microsoft.com/office/officeart/2005/8/layout/process4"/>
    <dgm:cxn modelId="{266CD63A-A5DE-4567-A63D-7AB3AB0C7A4F}" type="presParOf" srcId="{887E864E-D5B4-43DE-9D0D-8DA9B0C60A3A}" destId="{5667AF97-AFE0-47E7-BDAF-A1F76BB6D034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0EA07E3-3CE2-4C0C-B838-0F2444F4CF3D}" type="doc">
      <dgm:prSet loTypeId="urn:microsoft.com/office/officeart/2005/8/layout/vList2" loCatId="list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endParaRPr lang="pt-BR"/>
        </a:p>
      </dgm:t>
    </dgm:pt>
    <dgm:pt modelId="{05629099-7ECA-4D16-B157-3FF4FABD4451}">
      <dgm:prSet phldrT="[Texto]"/>
      <dgm:spPr/>
      <dgm:t>
        <a:bodyPr/>
        <a:lstStyle/>
        <a:p>
          <a:r>
            <a:rPr lang="pt-BR" dirty="0" smtClean="0"/>
            <a:t>Bacias ou Regiões Críticas</a:t>
          </a:r>
          <a:endParaRPr lang="pt-BR" dirty="0"/>
        </a:p>
      </dgm:t>
    </dgm:pt>
    <dgm:pt modelId="{DE92FDDA-79FB-4FF1-B37A-D12A281068EC}" type="parTrans" cxnId="{536B1AB7-2B80-47F5-A36B-03E19B3241EB}">
      <dgm:prSet/>
      <dgm:spPr/>
      <dgm:t>
        <a:bodyPr/>
        <a:lstStyle/>
        <a:p>
          <a:endParaRPr lang="pt-BR"/>
        </a:p>
      </dgm:t>
    </dgm:pt>
    <dgm:pt modelId="{D5FEB8B2-DAD5-43D8-B48F-8040E9709C55}" type="sibTrans" cxnId="{536B1AB7-2B80-47F5-A36B-03E19B3241EB}">
      <dgm:prSet/>
      <dgm:spPr/>
      <dgm:t>
        <a:bodyPr/>
        <a:lstStyle/>
        <a:p>
          <a:endParaRPr lang="pt-BR"/>
        </a:p>
      </dgm:t>
    </dgm:pt>
    <dgm:pt modelId="{11A4A4DC-6CFB-4197-B2CD-CD05DAA9CC16}">
      <dgm:prSet phldrT="[Texto]"/>
      <dgm:spPr/>
      <dgm:t>
        <a:bodyPr/>
        <a:lstStyle/>
        <a:p>
          <a:r>
            <a:rPr lang="pt-BR" dirty="0" smtClean="0"/>
            <a:t>Necessidade de informações de fora do SINGREH</a:t>
          </a:r>
          <a:endParaRPr lang="pt-BR" dirty="0"/>
        </a:p>
      </dgm:t>
    </dgm:pt>
    <dgm:pt modelId="{EDBE5113-C0D1-43BC-AE77-4EC09D8F71F8}" type="parTrans" cxnId="{6C8A042B-BF69-4B95-A813-E01FE59F990C}">
      <dgm:prSet/>
      <dgm:spPr/>
      <dgm:t>
        <a:bodyPr/>
        <a:lstStyle/>
        <a:p>
          <a:endParaRPr lang="pt-BR"/>
        </a:p>
      </dgm:t>
    </dgm:pt>
    <dgm:pt modelId="{E0F3937C-D305-4D79-ABE5-C6AFAD3BB50C}" type="sibTrans" cxnId="{6C8A042B-BF69-4B95-A813-E01FE59F990C}">
      <dgm:prSet/>
      <dgm:spPr/>
      <dgm:t>
        <a:bodyPr/>
        <a:lstStyle/>
        <a:p>
          <a:endParaRPr lang="pt-BR"/>
        </a:p>
      </dgm:t>
    </dgm:pt>
    <dgm:pt modelId="{09791CE3-C2C2-401B-A093-4F76720CCD5B}">
      <dgm:prSet phldrT="[Texto]"/>
      <dgm:spPr/>
      <dgm:t>
        <a:bodyPr/>
        <a:lstStyle/>
        <a:p>
          <a:r>
            <a:rPr lang="pt-BR" dirty="0" smtClean="0"/>
            <a:t>? Somente em bacias críticas?</a:t>
          </a:r>
          <a:endParaRPr lang="pt-BR" dirty="0"/>
        </a:p>
      </dgm:t>
    </dgm:pt>
    <dgm:pt modelId="{7C8A7C41-88F1-43E1-8E7D-2C71BAA5EDD1}" type="parTrans" cxnId="{07A813C7-D99F-4974-B29B-52C2A68C993D}">
      <dgm:prSet/>
      <dgm:spPr/>
      <dgm:t>
        <a:bodyPr/>
        <a:lstStyle/>
        <a:p>
          <a:endParaRPr lang="pt-BR"/>
        </a:p>
      </dgm:t>
    </dgm:pt>
    <dgm:pt modelId="{A65E3C3B-4CF5-4998-BD02-D935F9A89CA2}" type="sibTrans" cxnId="{07A813C7-D99F-4974-B29B-52C2A68C993D}">
      <dgm:prSet/>
      <dgm:spPr/>
      <dgm:t>
        <a:bodyPr/>
        <a:lstStyle/>
        <a:p>
          <a:endParaRPr lang="pt-BR"/>
        </a:p>
      </dgm:t>
    </dgm:pt>
    <dgm:pt modelId="{AB7E4383-73C8-414B-94E6-09B1DBF693AF}">
      <dgm:prSet phldrT="[Texto]"/>
      <dgm:spPr/>
      <dgm:t>
        <a:bodyPr/>
        <a:lstStyle/>
        <a:p>
          <a:r>
            <a:rPr lang="pt-BR" dirty="0" smtClean="0"/>
            <a:t>Presença efetiva e quase definitiva de conflitos de uso devido a indisponibilidade hídrica absoluta ou relativa</a:t>
          </a:r>
          <a:endParaRPr lang="pt-BR" dirty="0"/>
        </a:p>
      </dgm:t>
    </dgm:pt>
    <dgm:pt modelId="{DD9CBB06-5A6F-4BA7-8CA2-F6DA2EA68C9B}" type="parTrans" cxnId="{6D956FA3-70C8-4B92-A214-009BCE149D0D}">
      <dgm:prSet/>
      <dgm:spPr/>
      <dgm:t>
        <a:bodyPr/>
        <a:lstStyle/>
        <a:p>
          <a:endParaRPr lang="pt-BR"/>
        </a:p>
      </dgm:t>
    </dgm:pt>
    <dgm:pt modelId="{4A861B5E-2208-42C7-B2FA-3A624012C839}" type="sibTrans" cxnId="{6D956FA3-70C8-4B92-A214-009BCE149D0D}">
      <dgm:prSet/>
      <dgm:spPr/>
      <dgm:t>
        <a:bodyPr/>
        <a:lstStyle/>
        <a:p>
          <a:endParaRPr lang="pt-BR"/>
        </a:p>
      </dgm:t>
    </dgm:pt>
    <dgm:pt modelId="{79EBF2C5-BA9A-48D0-9B01-D9717126BF91}">
      <dgm:prSet phldrT="[Texto]"/>
      <dgm:spPr/>
      <dgm:t>
        <a:bodyPr/>
        <a:lstStyle/>
        <a:p>
          <a:r>
            <a:rPr lang="pt-BR" dirty="0" smtClean="0"/>
            <a:t>Setoriais – adequar aos RH</a:t>
          </a:r>
          <a:endParaRPr lang="pt-BR" dirty="0"/>
        </a:p>
      </dgm:t>
    </dgm:pt>
    <dgm:pt modelId="{C4923F44-3C04-4529-8605-B5D43E98642B}" type="parTrans" cxnId="{CD3284D8-D0BD-4B02-82F3-692963D4944C}">
      <dgm:prSet/>
      <dgm:spPr/>
      <dgm:t>
        <a:bodyPr/>
        <a:lstStyle/>
        <a:p>
          <a:endParaRPr lang="pt-BR"/>
        </a:p>
      </dgm:t>
    </dgm:pt>
    <dgm:pt modelId="{6737ED07-E297-4C80-BCE2-12641AEC24EF}" type="sibTrans" cxnId="{CD3284D8-D0BD-4B02-82F3-692963D4944C}">
      <dgm:prSet/>
      <dgm:spPr/>
      <dgm:t>
        <a:bodyPr/>
        <a:lstStyle/>
        <a:p>
          <a:endParaRPr lang="pt-BR"/>
        </a:p>
      </dgm:t>
    </dgm:pt>
    <dgm:pt modelId="{1E34D621-5C9B-4DF1-A204-85BA5393EA5E}">
      <dgm:prSet phldrT="[Texto]"/>
      <dgm:spPr/>
      <dgm:t>
        <a:bodyPr/>
        <a:lstStyle/>
        <a:p>
          <a:r>
            <a:rPr lang="pt-BR" dirty="0" smtClean="0"/>
            <a:t>Necessidade de dados</a:t>
          </a:r>
          <a:endParaRPr lang="pt-BR" dirty="0"/>
        </a:p>
      </dgm:t>
    </dgm:pt>
    <dgm:pt modelId="{6DD50B21-06B6-48CE-A8D6-6D7834970EEE}" type="parTrans" cxnId="{91C328C0-EE91-4228-A498-BB657310CCC4}">
      <dgm:prSet/>
      <dgm:spPr/>
    </dgm:pt>
    <dgm:pt modelId="{F92BA059-62F1-4C2F-B5CF-33BAFEFE8E0C}" type="sibTrans" cxnId="{91C328C0-EE91-4228-A498-BB657310CCC4}">
      <dgm:prSet/>
      <dgm:spPr/>
    </dgm:pt>
    <dgm:pt modelId="{E5CE953C-1514-4258-A0FD-A4FAF965B574}">
      <dgm:prSet phldrT="[Texto]"/>
      <dgm:spPr/>
      <dgm:t>
        <a:bodyPr/>
        <a:lstStyle/>
        <a:p>
          <a:r>
            <a:rPr lang="pt-BR" dirty="0" smtClean="0"/>
            <a:t>Reforçar monitoramento</a:t>
          </a:r>
          <a:endParaRPr lang="pt-BR" dirty="0"/>
        </a:p>
      </dgm:t>
    </dgm:pt>
    <dgm:pt modelId="{9FB027CD-6521-4976-8DBE-D5797D7A1D9D}" type="parTrans" cxnId="{562A6446-020A-46C4-BC3B-C05AB1F106D5}">
      <dgm:prSet/>
      <dgm:spPr/>
    </dgm:pt>
    <dgm:pt modelId="{B02C7B06-DDCF-4E5F-B80A-A5C762FBDC7F}" type="sibTrans" cxnId="{562A6446-020A-46C4-BC3B-C05AB1F106D5}">
      <dgm:prSet/>
      <dgm:spPr/>
    </dgm:pt>
    <dgm:pt modelId="{BD8615DA-9461-4AE5-8E64-30CE8762BBF8}" type="pres">
      <dgm:prSet presAssocID="{E0EA07E3-3CE2-4C0C-B838-0F2444F4CF3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4B639A25-11E0-4AF5-9CFC-36F2342F0022}" type="pres">
      <dgm:prSet presAssocID="{05629099-7ECA-4D16-B157-3FF4FABD4451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F896D9C-FF29-4137-8792-E073D9CAF241}" type="pres">
      <dgm:prSet presAssocID="{05629099-7ECA-4D16-B157-3FF4FABD4451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F5F1942-20AF-4B95-9A8F-2E9F97880FC4}" type="pres">
      <dgm:prSet presAssocID="{1E34D621-5C9B-4DF1-A204-85BA5393EA5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236B062-0C72-426C-B2C9-B3E79F050D47}" type="pres">
      <dgm:prSet presAssocID="{1E34D621-5C9B-4DF1-A204-85BA5393EA5E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B3E03CE-C5A6-43DF-B5D5-25418F5475F4}" type="pres">
      <dgm:prSet presAssocID="{11A4A4DC-6CFB-4197-B2CD-CD05DAA9CC16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39CD438-75CF-4554-8E5F-C5D0E6E67530}" type="pres">
      <dgm:prSet presAssocID="{E0F3937C-D305-4D79-ABE5-C6AFAD3BB50C}" presName="spacer" presStyleCnt="0"/>
      <dgm:spPr/>
    </dgm:pt>
    <dgm:pt modelId="{56952477-8823-4DEB-BFE8-7876899B5FF2}" type="pres">
      <dgm:prSet presAssocID="{79EBF2C5-BA9A-48D0-9B01-D9717126BF91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23F33DE5-BFB5-407B-9CBE-D156A97C2D10}" type="presOf" srcId="{1E34D621-5C9B-4DF1-A204-85BA5393EA5E}" destId="{FF5F1942-20AF-4B95-9A8F-2E9F97880FC4}" srcOrd="0" destOrd="0" presId="urn:microsoft.com/office/officeart/2005/8/layout/vList2"/>
    <dgm:cxn modelId="{4C729DD9-5121-4144-80F1-E6AF85811C80}" type="presOf" srcId="{09791CE3-C2C2-401B-A093-4F76720CCD5B}" destId="{4F896D9C-FF29-4137-8792-E073D9CAF241}" srcOrd="0" destOrd="0" presId="urn:microsoft.com/office/officeart/2005/8/layout/vList2"/>
    <dgm:cxn modelId="{6D956FA3-70C8-4B92-A214-009BCE149D0D}" srcId="{05629099-7ECA-4D16-B157-3FF4FABD4451}" destId="{AB7E4383-73C8-414B-94E6-09B1DBF693AF}" srcOrd="1" destOrd="0" parTransId="{DD9CBB06-5A6F-4BA7-8CA2-F6DA2EA68C9B}" sibTransId="{4A861B5E-2208-42C7-B2FA-3A624012C839}"/>
    <dgm:cxn modelId="{CD3284D8-D0BD-4B02-82F3-692963D4944C}" srcId="{E0EA07E3-3CE2-4C0C-B838-0F2444F4CF3D}" destId="{79EBF2C5-BA9A-48D0-9B01-D9717126BF91}" srcOrd="3" destOrd="0" parTransId="{C4923F44-3C04-4529-8605-B5D43E98642B}" sibTransId="{6737ED07-E297-4C80-BCE2-12641AEC24EF}"/>
    <dgm:cxn modelId="{07A813C7-D99F-4974-B29B-52C2A68C993D}" srcId="{05629099-7ECA-4D16-B157-3FF4FABD4451}" destId="{09791CE3-C2C2-401B-A093-4F76720CCD5B}" srcOrd="0" destOrd="0" parTransId="{7C8A7C41-88F1-43E1-8E7D-2C71BAA5EDD1}" sibTransId="{A65E3C3B-4CF5-4998-BD02-D935F9A89CA2}"/>
    <dgm:cxn modelId="{6ABCCA8E-FF1A-4317-A0E9-1F2D54012E41}" type="presOf" srcId="{05629099-7ECA-4D16-B157-3FF4FABD4451}" destId="{4B639A25-11E0-4AF5-9CFC-36F2342F0022}" srcOrd="0" destOrd="0" presId="urn:microsoft.com/office/officeart/2005/8/layout/vList2"/>
    <dgm:cxn modelId="{6C8A042B-BF69-4B95-A813-E01FE59F990C}" srcId="{E0EA07E3-3CE2-4C0C-B838-0F2444F4CF3D}" destId="{11A4A4DC-6CFB-4197-B2CD-CD05DAA9CC16}" srcOrd="2" destOrd="0" parTransId="{EDBE5113-C0D1-43BC-AE77-4EC09D8F71F8}" sibTransId="{E0F3937C-D305-4D79-ABE5-C6AFAD3BB50C}"/>
    <dgm:cxn modelId="{9BD18B5C-D272-4CC0-89C8-F96F3F20FC96}" type="presOf" srcId="{E0EA07E3-3CE2-4C0C-B838-0F2444F4CF3D}" destId="{BD8615DA-9461-4AE5-8E64-30CE8762BBF8}" srcOrd="0" destOrd="0" presId="urn:microsoft.com/office/officeart/2005/8/layout/vList2"/>
    <dgm:cxn modelId="{536B1AB7-2B80-47F5-A36B-03E19B3241EB}" srcId="{E0EA07E3-3CE2-4C0C-B838-0F2444F4CF3D}" destId="{05629099-7ECA-4D16-B157-3FF4FABD4451}" srcOrd="0" destOrd="0" parTransId="{DE92FDDA-79FB-4FF1-B37A-D12A281068EC}" sibTransId="{D5FEB8B2-DAD5-43D8-B48F-8040E9709C55}"/>
    <dgm:cxn modelId="{A8AAB425-3A8C-4A21-B978-6C5152C497C9}" type="presOf" srcId="{11A4A4DC-6CFB-4197-B2CD-CD05DAA9CC16}" destId="{1B3E03CE-C5A6-43DF-B5D5-25418F5475F4}" srcOrd="0" destOrd="0" presId="urn:microsoft.com/office/officeart/2005/8/layout/vList2"/>
    <dgm:cxn modelId="{C3ADE7E4-3EE5-453E-801C-AAEB21F2F70F}" type="presOf" srcId="{79EBF2C5-BA9A-48D0-9B01-D9717126BF91}" destId="{56952477-8823-4DEB-BFE8-7876899B5FF2}" srcOrd="0" destOrd="0" presId="urn:microsoft.com/office/officeart/2005/8/layout/vList2"/>
    <dgm:cxn modelId="{562A6446-020A-46C4-BC3B-C05AB1F106D5}" srcId="{1E34D621-5C9B-4DF1-A204-85BA5393EA5E}" destId="{E5CE953C-1514-4258-A0FD-A4FAF965B574}" srcOrd="0" destOrd="0" parTransId="{9FB027CD-6521-4976-8DBE-D5797D7A1D9D}" sibTransId="{B02C7B06-DDCF-4E5F-B80A-A5C762FBDC7F}"/>
    <dgm:cxn modelId="{3B74604D-AA6A-4965-8E15-857187998E97}" type="presOf" srcId="{AB7E4383-73C8-414B-94E6-09B1DBF693AF}" destId="{4F896D9C-FF29-4137-8792-E073D9CAF241}" srcOrd="0" destOrd="1" presId="urn:microsoft.com/office/officeart/2005/8/layout/vList2"/>
    <dgm:cxn modelId="{91C328C0-EE91-4228-A498-BB657310CCC4}" srcId="{E0EA07E3-3CE2-4C0C-B838-0F2444F4CF3D}" destId="{1E34D621-5C9B-4DF1-A204-85BA5393EA5E}" srcOrd="1" destOrd="0" parTransId="{6DD50B21-06B6-48CE-A8D6-6D7834970EEE}" sibTransId="{F92BA059-62F1-4C2F-B5CF-33BAFEFE8E0C}"/>
    <dgm:cxn modelId="{9ACE2BDC-8A50-432A-9251-763AAA4BA9FA}" type="presOf" srcId="{E5CE953C-1514-4258-A0FD-A4FAF965B574}" destId="{F236B062-0C72-426C-B2C9-B3E79F050D47}" srcOrd="0" destOrd="0" presId="urn:microsoft.com/office/officeart/2005/8/layout/vList2"/>
    <dgm:cxn modelId="{7B5D674F-B33A-4635-85BE-9A8FC00B11AC}" type="presParOf" srcId="{BD8615DA-9461-4AE5-8E64-30CE8762BBF8}" destId="{4B639A25-11E0-4AF5-9CFC-36F2342F0022}" srcOrd="0" destOrd="0" presId="urn:microsoft.com/office/officeart/2005/8/layout/vList2"/>
    <dgm:cxn modelId="{2B9DE621-E8DD-43C8-BC23-332592FDB446}" type="presParOf" srcId="{BD8615DA-9461-4AE5-8E64-30CE8762BBF8}" destId="{4F896D9C-FF29-4137-8792-E073D9CAF241}" srcOrd="1" destOrd="0" presId="urn:microsoft.com/office/officeart/2005/8/layout/vList2"/>
    <dgm:cxn modelId="{D768C3E8-E780-453C-BF5A-3CD381996063}" type="presParOf" srcId="{BD8615DA-9461-4AE5-8E64-30CE8762BBF8}" destId="{FF5F1942-20AF-4B95-9A8F-2E9F97880FC4}" srcOrd="2" destOrd="0" presId="urn:microsoft.com/office/officeart/2005/8/layout/vList2"/>
    <dgm:cxn modelId="{4594E7B5-3E1A-4859-A129-25EB1181FAB4}" type="presParOf" srcId="{BD8615DA-9461-4AE5-8E64-30CE8762BBF8}" destId="{F236B062-0C72-426C-B2C9-B3E79F050D47}" srcOrd="3" destOrd="0" presId="urn:microsoft.com/office/officeart/2005/8/layout/vList2"/>
    <dgm:cxn modelId="{E1C72C2B-DA0B-49E0-8E9C-D9C09C3662A9}" type="presParOf" srcId="{BD8615DA-9461-4AE5-8E64-30CE8762BBF8}" destId="{1B3E03CE-C5A6-43DF-B5D5-25418F5475F4}" srcOrd="4" destOrd="0" presId="urn:microsoft.com/office/officeart/2005/8/layout/vList2"/>
    <dgm:cxn modelId="{CF337977-69AB-4862-BB9D-1A8BA7464E73}" type="presParOf" srcId="{BD8615DA-9461-4AE5-8E64-30CE8762BBF8}" destId="{F39CD438-75CF-4554-8E5F-C5D0E6E67530}" srcOrd="5" destOrd="0" presId="urn:microsoft.com/office/officeart/2005/8/layout/vList2"/>
    <dgm:cxn modelId="{515BF23E-9421-4D66-A7D8-7C50A66D66C4}" type="presParOf" srcId="{BD8615DA-9461-4AE5-8E64-30CE8762BBF8}" destId="{56952477-8823-4DEB-BFE8-7876899B5FF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D29CA3-983F-4DC8-9F86-9D1FEB414B33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3420BC7F-3351-4311-B7D3-1552BF1ECA92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dirty="0" smtClean="0"/>
            <a:t>Eficiência hídrica</a:t>
          </a:r>
          <a:endParaRPr lang="pt-BR" sz="1400" b="0" dirty="0"/>
        </a:p>
      </dgm:t>
    </dgm:pt>
    <dgm:pt modelId="{212D588B-0C2B-4543-A699-EFF1BAEED977}" type="parTrans" cxnId="{96BF2475-41AE-434D-9BB7-5BCB6DEDD0D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5DF771CC-58ED-4EBB-84E6-D2130585DAFD}" type="sibTrans" cxnId="{96BF2475-41AE-434D-9BB7-5BCB6DEDD0D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165C869B-5263-45D6-8590-5B1A3813CAC9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smtClean="0"/>
            <a:t>cada bacia tem características próprias</a:t>
          </a:r>
          <a:endParaRPr lang="pt-BR" sz="1400" b="0" dirty="0"/>
        </a:p>
      </dgm:t>
    </dgm:pt>
    <dgm:pt modelId="{43F6FFAA-57C5-4B11-A811-C8531EE1B4AD}" type="parTrans" cxnId="{DFE5CE21-68F5-4973-847E-8998D6C3424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1F3FC254-961B-4090-A7ED-DAC31C9D2A41}" type="sibTrans" cxnId="{DFE5CE21-68F5-4973-847E-8998D6C3424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2C3F31C4-1652-45AC-873E-E8B64EB5B937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dirty="0" smtClean="0"/>
            <a:t>Opções complementares e alternativas de abastecimento</a:t>
          </a:r>
          <a:endParaRPr lang="pt-BR" sz="1400" b="0" dirty="0"/>
        </a:p>
      </dgm:t>
    </dgm:pt>
    <dgm:pt modelId="{6E83E1C0-5E8D-4108-8638-F0B2C0573524}" type="parTrans" cxnId="{C9D384C7-59FE-4E31-80BD-2807483EC69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7AA2C11E-B333-4CC2-9CD4-3CE39768E41C}" type="sibTrans" cxnId="{C9D384C7-59FE-4E31-80BD-2807483EC69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252DF4BE-C06F-42E7-B2F8-D157BF4E923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smtClean="0"/>
            <a:t>Declaração de uso insignificante tem o mesmo peso que outorga</a:t>
          </a:r>
          <a:endParaRPr lang="pt-BR" sz="1400" b="0" dirty="0"/>
        </a:p>
      </dgm:t>
    </dgm:pt>
    <dgm:pt modelId="{FCDC4D44-11BF-46AA-A9F4-2BE6466E0E81}" type="parTrans" cxnId="{D625BA37-B463-4D1D-AF5B-4D792422279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9139230B-740D-4D0A-B04B-D09F44B91F3E}" type="sibTrans" cxnId="{D625BA37-B463-4D1D-AF5B-4D792422279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660B9B4A-323F-45DA-B526-D2E1DD7B88F2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2000" b="1" dirty="0" smtClean="0"/>
            <a:t>Boas práticas, reuso, uso sustentável</a:t>
          </a:r>
          <a:endParaRPr lang="pt-BR" sz="2000" b="1" dirty="0"/>
        </a:p>
      </dgm:t>
    </dgm:pt>
    <dgm:pt modelId="{ECCDDCD3-DD5E-45D9-8700-B5EE987D3180}" type="parTrans" cxnId="{9472211C-21C0-4170-9F0D-2043605989E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219363CB-D1C8-4691-A9EF-8FAFB7C561AF}" type="sibTrans" cxnId="{9472211C-21C0-4170-9F0D-2043605989E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60827823-002B-416E-B385-C27FB1820397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dirty="0" smtClean="0"/>
            <a:t>outorga coletiva sobre individual</a:t>
          </a:r>
          <a:endParaRPr lang="pt-BR" sz="1400" b="0" dirty="0"/>
        </a:p>
      </dgm:t>
    </dgm:pt>
    <dgm:pt modelId="{F0DB2C54-9F64-4C93-A134-93BE118568DD}" type="parTrans" cxnId="{02328190-0187-4A2E-9CAA-7E740E6389F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B64F7C09-E43F-4599-98FA-469134D43827}" type="sibTrans" cxnId="{02328190-0187-4A2E-9CAA-7E740E6389F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9371933E-5D33-4902-B402-063CEAFC4EF0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dirty="0" smtClean="0"/>
            <a:t>Priorização por  trechos ou </a:t>
          </a:r>
          <a:r>
            <a:rPr lang="pt-BR" sz="1400" b="0" dirty="0" err="1" smtClean="0"/>
            <a:t>sub-bacias</a:t>
          </a:r>
          <a:endParaRPr lang="pt-BR" sz="1400" b="0" dirty="0"/>
        </a:p>
      </dgm:t>
    </dgm:pt>
    <dgm:pt modelId="{91402618-32E8-4039-853C-15A8A839ADB9}" type="parTrans" cxnId="{845979AE-B08E-408C-8465-726ADDFBE0B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33A66D9C-5A86-4D7B-A627-24D534DC7792}" type="sibTrans" cxnId="{845979AE-B08E-408C-8465-726ADDFBE0B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E69E20CD-C545-4399-9CB5-B843971EF852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smtClean="0"/>
            <a:t>efeitos no desenvolvimento econômico e social da região 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smtClean="0"/>
            <a:t>no curto e no longo prazo</a:t>
          </a:r>
          <a:endParaRPr lang="pt-BR" sz="1400" b="0" dirty="0"/>
        </a:p>
      </dgm:t>
    </dgm:pt>
    <dgm:pt modelId="{4F7C8D72-3C0C-4653-B0C2-0D1978573590}" type="parTrans" cxnId="{6FE6499A-7F12-4224-8D58-F5E172F702E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FBACFC04-E0C7-49A6-8C12-727F0C459AD4}" type="sibTrans" cxnId="{6FE6499A-7F12-4224-8D58-F5E172F702E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691FCB6C-523D-4D9C-A8FD-0ECA1B73E7C0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smtClean="0"/>
            <a:t>Aspectos legais do uso (outorga, regularização dos usuários, DAURH, usos consolidados…)</a:t>
          </a:r>
          <a:endParaRPr lang="pt-BR" sz="1400" b="0" dirty="0"/>
        </a:p>
      </dgm:t>
    </dgm:pt>
    <dgm:pt modelId="{81915579-F8D5-4B14-89A7-D55171996D15}" type="parTrans" cxnId="{49209352-0D1B-4209-A659-063ACE2B7B9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FD04EC73-69B9-4E3C-9D9B-DF9EB3B9C735}" type="sibTrans" cxnId="{49209352-0D1B-4209-A659-063ACE2B7B9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3DACFCBA-0DED-44F0-866F-9B4900CD1257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dirty="0" smtClean="0"/>
            <a:t>tipos de uso (conotação setorial) – aspectos  </a:t>
          </a:r>
          <a:r>
            <a:rPr lang="pt-BR" sz="1400" b="0" dirty="0" err="1" smtClean="0"/>
            <a:t>qualiquantitativos</a:t>
          </a:r>
          <a:endParaRPr lang="pt-BR" sz="1400" b="0" dirty="0"/>
        </a:p>
      </dgm:t>
    </dgm:pt>
    <dgm:pt modelId="{0BF8E3DE-165B-41BE-A021-D9B3DB7F8153}" type="parTrans" cxnId="{5CB218E8-E396-43E9-85F9-8129DC247E2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/>
        </a:p>
      </dgm:t>
    </dgm:pt>
    <dgm:pt modelId="{203F2A36-A07C-4733-ABEA-581790C01D69}" type="sibTrans" cxnId="{5CB218E8-E396-43E9-85F9-8129DC247E2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/>
        </a:p>
      </dgm:t>
    </dgm:pt>
    <dgm:pt modelId="{8D338735-4259-48CE-8AC8-7EC2EE5E2F39}" type="pres">
      <dgm:prSet presAssocID="{8CD29CA3-983F-4DC8-9F86-9D1FEB414B3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2E92BE6-405E-48CE-A29B-F0037BB80A36}" type="pres">
      <dgm:prSet presAssocID="{660B9B4A-323F-45DA-B526-D2E1DD7B88F2}" presName="linNode" presStyleCnt="0"/>
      <dgm:spPr/>
      <dgm:t>
        <a:bodyPr/>
        <a:lstStyle/>
        <a:p>
          <a:endParaRPr lang="pt-BR"/>
        </a:p>
      </dgm:t>
    </dgm:pt>
    <dgm:pt modelId="{338B3681-55FC-483B-BF7B-3ED2A4DDB4BC}" type="pres">
      <dgm:prSet presAssocID="{660B9B4A-323F-45DA-B526-D2E1DD7B88F2}" presName="parentText" presStyleLbl="node1" presStyleIdx="0" presStyleCnt="10" custScaleX="107234" custScaleY="100000" custLinFactNeighborX="-24632" custLinFactNeighborY="884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B8CDF59-8B65-46CD-9521-96367EBB3AA5}" type="pres">
      <dgm:prSet presAssocID="{219363CB-D1C8-4691-A9EF-8FAFB7C561AF}" presName="sp" presStyleCnt="0"/>
      <dgm:spPr/>
      <dgm:t>
        <a:bodyPr/>
        <a:lstStyle/>
        <a:p>
          <a:endParaRPr lang="pt-BR"/>
        </a:p>
      </dgm:t>
    </dgm:pt>
    <dgm:pt modelId="{79B56559-342F-4053-BC2D-7343FB13FD5E}" type="pres">
      <dgm:prSet presAssocID="{60827823-002B-416E-B385-C27FB1820397}" presName="linNode" presStyleCnt="0"/>
      <dgm:spPr/>
      <dgm:t>
        <a:bodyPr/>
        <a:lstStyle/>
        <a:p>
          <a:endParaRPr lang="pt-BR"/>
        </a:p>
      </dgm:t>
    </dgm:pt>
    <dgm:pt modelId="{844BC912-C013-4C84-89DF-4059723DB0F7}" type="pres">
      <dgm:prSet presAssocID="{60827823-002B-416E-B385-C27FB1820397}" presName="parentText" presStyleLbl="node1" presStyleIdx="1" presStyleCnt="10" custScaleX="160965" custScaleY="50315" custLinFactNeighborX="52020" custLinFactNeighborY="2250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25A6C30-2E13-4660-864F-48CC0F8DCF53}" type="pres">
      <dgm:prSet presAssocID="{B64F7C09-E43F-4599-98FA-469134D43827}" presName="sp" presStyleCnt="0"/>
      <dgm:spPr/>
      <dgm:t>
        <a:bodyPr/>
        <a:lstStyle/>
        <a:p>
          <a:endParaRPr lang="pt-BR"/>
        </a:p>
      </dgm:t>
    </dgm:pt>
    <dgm:pt modelId="{7FF2EF19-209E-44AE-8DD6-87D9AE1B2B44}" type="pres">
      <dgm:prSet presAssocID="{3420BC7F-3351-4311-B7D3-1552BF1ECA92}" presName="linNode" presStyleCnt="0"/>
      <dgm:spPr/>
      <dgm:t>
        <a:bodyPr/>
        <a:lstStyle/>
        <a:p>
          <a:endParaRPr lang="pt-BR"/>
        </a:p>
      </dgm:t>
    </dgm:pt>
    <dgm:pt modelId="{16AFF22B-F9F9-4AD9-81B3-981435F989C5}" type="pres">
      <dgm:prSet presAssocID="{3420BC7F-3351-4311-B7D3-1552BF1ECA92}" presName="parentText" presStyleLbl="node1" presStyleIdx="2" presStyleCnt="10" custScaleX="94463" custScaleY="50315" custLinFactX="25456" custLinFactNeighborX="100000" custLinFactNeighborY="-8208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7CC21AF-8AD7-4E36-B657-08E30E6619AD}" type="pres">
      <dgm:prSet presAssocID="{5DF771CC-58ED-4EBB-84E6-D2130585DAFD}" presName="sp" presStyleCnt="0"/>
      <dgm:spPr/>
      <dgm:t>
        <a:bodyPr/>
        <a:lstStyle/>
        <a:p>
          <a:endParaRPr lang="pt-BR"/>
        </a:p>
      </dgm:t>
    </dgm:pt>
    <dgm:pt modelId="{7F436247-B114-4293-91A7-2FA9D1FF3B02}" type="pres">
      <dgm:prSet presAssocID="{9371933E-5D33-4902-B402-063CEAFC4EF0}" presName="linNode" presStyleCnt="0"/>
      <dgm:spPr/>
      <dgm:t>
        <a:bodyPr/>
        <a:lstStyle/>
        <a:p>
          <a:endParaRPr lang="pt-BR"/>
        </a:p>
      </dgm:t>
    </dgm:pt>
    <dgm:pt modelId="{B31F3D21-26D3-4807-BAEA-B047CA4BB73F}" type="pres">
      <dgm:prSet presAssocID="{9371933E-5D33-4902-B402-063CEAFC4EF0}" presName="parentText" presStyleLbl="node1" presStyleIdx="3" presStyleCnt="10" custScaleX="160965" custScaleY="50315" custLinFactNeighborX="45635" custLinFactNeighborY="2349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E31D9E3-C999-44FA-8D29-B0E8C314651A}" type="pres">
      <dgm:prSet presAssocID="{33A66D9C-5A86-4D7B-A627-24D534DC7792}" presName="sp" presStyleCnt="0"/>
      <dgm:spPr/>
      <dgm:t>
        <a:bodyPr/>
        <a:lstStyle/>
        <a:p>
          <a:endParaRPr lang="pt-BR"/>
        </a:p>
      </dgm:t>
    </dgm:pt>
    <dgm:pt modelId="{BF18D820-0BC9-4513-A2BC-1DFB07BA336B}" type="pres">
      <dgm:prSet presAssocID="{165C869B-5263-45D6-8590-5B1A3813CAC9}" presName="linNode" presStyleCnt="0"/>
      <dgm:spPr/>
      <dgm:t>
        <a:bodyPr/>
        <a:lstStyle/>
        <a:p>
          <a:endParaRPr lang="pt-BR"/>
        </a:p>
      </dgm:t>
    </dgm:pt>
    <dgm:pt modelId="{CA257B28-2001-4939-A6F3-99C16EA2E5F6}" type="pres">
      <dgm:prSet presAssocID="{165C869B-5263-45D6-8590-5B1A3813CAC9}" presName="parentText" presStyleLbl="node1" presStyleIdx="4" presStyleCnt="10" custScaleX="148194" custScaleY="50315" custLinFactNeighborX="67985" custLinFactNeighborY="6801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F24D6F-6701-431A-9899-71AD3D7257AA}" type="pres">
      <dgm:prSet presAssocID="{1F3FC254-961B-4090-A7ED-DAC31C9D2A41}" presName="sp" presStyleCnt="0"/>
      <dgm:spPr/>
      <dgm:t>
        <a:bodyPr/>
        <a:lstStyle/>
        <a:p>
          <a:endParaRPr lang="pt-BR"/>
        </a:p>
      </dgm:t>
    </dgm:pt>
    <dgm:pt modelId="{E0119F69-CBC3-419C-86AE-3DB33D03FBB2}" type="pres">
      <dgm:prSet presAssocID="{2C3F31C4-1652-45AC-873E-E8B64EB5B937}" presName="linNode" presStyleCnt="0"/>
      <dgm:spPr/>
      <dgm:t>
        <a:bodyPr/>
        <a:lstStyle/>
        <a:p>
          <a:endParaRPr lang="pt-BR"/>
        </a:p>
      </dgm:t>
    </dgm:pt>
    <dgm:pt modelId="{CA2AF796-2EFC-47EF-8A69-34D9A662DA1D}" type="pres">
      <dgm:prSet presAssocID="{2C3F31C4-1652-45AC-873E-E8B64EB5B937}" presName="parentText" presStyleLbl="node1" presStyleIdx="5" presStyleCnt="10" custScaleX="222176" custScaleY="50315" custLinFactY="-58893" custLinFactNeighborX="-11837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7C118CC-9A83-4F0A-8D5B-F955B6A3CB9D}" type="pres">
      <dgm:prSet presAssocID="{7AA2C11E-B333-4CC2-9CD4-3CE39768E41C}" presName="sp" presStyleCnt="0"/>
      <dgm:spPr/>
      <dgm:t>
        <a:bodyPr/>
        <a:lstStyle/>
        <a:p>
          <a:endParaRPr lang="pt-BR"/>
        </a:p>
      </dgm:t>
    </dgm:pt>
    <dgm:pt modelId="{E5B4406A-0650-49C6-91BB-ADFE1DF468EF}" type="pres">
      <dgm:prSet presAssocID="{3DACFCBA-0DED-44F0-866F-9B4900CD1257}" presName="linNode" presStyleCnt="0"/>
      <dgm:spPr/>
      <dgm:t>
        <a:bodyPr/>
        <a:lstStyle/>
        <a:p>
          <a:endParaRPr lang="pt-BR"/>
        </a:p>
      </dgm:t>
    </dgm:pt>
    <dgm:pt modelId="{DE0B5FC8-68AF-46CF-90C9-A63B053897B2}" type="pres">
      <dgm:prSet presAssocID="{3DACFCBA-0DED-44F0-866F-9B4900CD1257}" presName="parentText" presStyleLbl="node1" presStyleIdx="6" presStyleCnt="10" custScaleX="222176" custScaleY="50315" custLinFactNeighborX="-27801" custLinFactNeighborY="-30835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540A410-BFBC-4A24-B3A9-05E9869652DB}" type="pres">
      <dgm:prSet presAssocID="{203F2A36-A07C-4733-ABEA-581790C01D69}" presName="sp" presStyleCnt="0"/>
      <dgm:spPr/>
      <dgm:t>
        <a:bodyPr/>
        <a:lstStyle/>
        <a:p>
          <a:endParaRPr lang="pt-BR"/>
        </a:p>
      </dgm:t>
    </dgm:pt>
    <dgm:pt modelId="{9E32FE4F-944F-468B-B7FB-7A171F173DEA}" type="pres">
      <dgm:prSet presAssocID="{E69E20CD-C545-4399-9CB5-B843971EF852}" presName="linNode" presStyleCnt="0"/>
      <dgm:spPr/>
      <dgm:t>
        <a:bodyPr/>
        <a:lstStyle/>
        <a:p>
          <a:endParaRPr lang="pt-BR"/>
        </a:p>
      </dgm:t>
    </dgm:pt>
    <dgm:pt modelId="{D281052E-0B47-4E62-9990-ACC51642C9B0}" type="pres">
      <dgm:prSet presAssocID="{E69E20CD-C545-4399-9CB5-B843971EF852}" presName="parentText" presStyleLbl="node1" presStyleIdx="7" presStyleCnt="10" custScaleX="222176" custScaleY="50315" custLinFactNeighborX="-8644" custLinFactNeighborY="-4628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1665278-7299-49EA-9B4F-02CE0418C6E7}" type="pres">
      <dgm:prSet presAssocID="{FBACFC04-E0C7-49A6-8C12-727F0C459AD4}" presName="sp" presStyleCnt="0"/>
      <dgm:spPr/>
      <dgm:t>
        <a:bodyPr/>
        <a:lstStyle/>
        <a:p>
          <a:endParaRPr lang="pt-BR"/>
        </a:p>
      </dgm:t>
    </dgm:pt>
    <dgm:pt modelId="{F530A52A-D3FC-48C7-A84E-9F63AF51E5CF}" type="pres">
      <dgm:prSet presAssocID="{691FCB6C-523D-4D9C-A8FD-0ECA1B73E7C0}" presName="linNode" presStyleCnt="0"/>
      <dgm:spPr/>
      <dgm:t>
        <a:bodyPr/>
        <a:lstStyle/>
        <a:p>
          <a:endParaRPr lang="pt-BR"/>
        </a:p>
      </dgm:t>
    </dgm:pt>
    <dgm:pt modelId="{D67C75E0-3FE8-4E1A-8B1B-EF6389005792}" type="pres">
      <dgm:prSet presAssocID="{691FCB6C-523D-4D9C-A8FD-0ECA1B73E7C0}" presName="parentText" presStyleLbl="node1" presStyleIdx="8" presStyleCnt="10" custScaleX="222176" custScaleY="50315" custLinFactNeighborX="-8644" custLinFactNeighborY="3393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70A9C9D-0718-4F6E-99AC-EC23FC43FA69}" type="pres">
      <dgm:prSet presAssocID="{FD04EC73-69B9-4E3C-9D9B-DF9EB3B9C735}" presName="sp" presStyleCnt="0"/>
      <dgm:spPr/>
      <dgm:t>
        <a:bodyPr/>
        <a:lstStyle/>
        <a:p>
          <a:endParaRPr lang="pt-BR"/>
        </a:p>
      </dgm:t>
    </dgm:pt>
    <dgm:pt modelId="{41EA3F56-6042-4272-9ADC-329424FBE485}" type="pres">
      <dgm:prSet presAssocID="{252DF4BE-C06F-42E7-B2F8-D157BF4E9233}" presName="linNode" presStyleCnt="0"/>
      <dgm:spPr/>
      <dgm:t>
        <a:bodyPr/>
        <a:lstStyle/>
        <a:p>
          <a:endParaRPr lang="pt-BR"/>
        </a:p>
      </dgm:t>
    </dgm:pt>
    <dgm:pt modelId="{0169F015-FBEF-43FD-9843-89DC7D6F4D43}" type="pres">
      <dgm:prSet presAssocID="{252DF4BE-C06F-42E7-B2F8-D157BF4E9233}" presName="parentText" presStyleLbl="node1" presStyleIdx="9" presStyleCnt="10" custScaleX="222176" custScaleY="50315" custLinFactNeighborX="-24608" custLinFactNeighborY="-7186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472211C-21C0-4170-9F0D-2043605989ED}" srcId="{8CD29CA3-983F-4DC8-9F86-9D1FEB414B33}" destId="{660B9B4A-323F-45DA-B526-D2E1DD7B88F2}" srcOrd="0" destOrd="0" parTransId="{ECCDDCD3-DD5E-45D9-8700-B5EE987D3180}" sibTransId="{219363CB-D1C8-4691-A9EF-8FAFB7C561AF}"/>
    <dgm:cxn modelId="{C3A7B7C4-06FA-4780-BFEB-6103FD15ED03}" type="presOf" srcId="{8CD29CA3-983F-4DC8-9F86-9D1FEB414B33}" destId="{8D338735-4259-48CE-8AC8-7EC2EE5E2F39}" srcOrd="0" destOrd="0" presId="urn:microsoft.com/office/officeart/2005/8/layout/vList5"/>
    <dgm:cxn modelId="{151479B7-9044-47CB-8A6C-0E82E54EC86E}" type="presOf" srcId="{E69E20CD-C545-4399-9CB5-B843971EF852}" destId="{D281052E-0B47-4E62-9990-ACC51642C9B0}" srcOrd="0" destOrd="0" presId="urn:microsoft.com/office/officeart/2005/8/layout/vList5"/>
    <dgm:cxn modelId="{FD38AFEB-2665-40E4-9A8D-8104A0EAAB12}" type="presOf" srcId="{60827823-002B-416E-B385-C27FB1820397}" destId="{844BC912-C013-4C84-89DF-4059723DB0F7}" srcOrd="0" destOrd="0" presId="urn:microsoft.com/office/officeart/2005/8/layout/vList5"/>
    <dgm:cxn modelId="{7505C582-759A-49EF-B1FC-4D8008477A15}" type="presOf" srcId="{3DACFCBA-0DED-44F0-866F-9B4900CD1257}" destId="{DE0B5FC8-68AF-46CF-90C9-A63B053897B2}" srcOrd="0" destOrd="0" presId="urn:microsoft.com/office/officeart/2005/8/layout/vList5"/>
    <dgm:cxn modelId="{35A2F0C9-76E4-41EC-A78F-FCBFEB045CE9}" type="presOf" srcId="{165C869B-5263-45D6-8590-5B1A3813CAC9}" destId="{CA257B28-2001-4939-A6F3-99C16EA2E5F6}" srcOrd="0" destOrd="0" presId="urn:microsoft.com/office/officeart/2005/8/layout/vList5"/>
    <dgm:cxn modelId="{87655822-E500-4F4C-A89A-3AF27E174A16}" type="presOf" srcId="{691FCB6C-523D-4D9C-A8FD-0ECA1B73E7C0}" destId="{D67C75E0-3FE8-4E1A-8B1B-EF6389005792}" srcOrd="0" destOrd="0" presId="urn:microsoft.com/office/officeart/2005/8/layout/vList5"/>
    <dgm:cxn modelId="{002BA415-7F5D-4880-802B-078AE322E833}" type="presOf" srcId="{9371933E-5D33-4902-B402-063CEAFC4EF0}" destId="{B31F3D21-26D3-4807-BAEA-B047CA4BB73F}" srcOrd="0" destOrd="0" presId="urn:microsoft.com/office/officeart/2005/8/layout/vList5"/>
    <dgm:cxn modelId="{6096BB4A-9576-4839-9E18-DA59478DEAE3}" type="presOf" srcId="{252DF4BE-C06F-42E7-B2F8-D157BF4E9233}" destId="{0169F015-FBEF-43FD-9843-89DC7D6F4D43}" srcOrd="0" destOrd="0" presId="urn:microsoft.com/office/officeart/2005/8/layout/vList5"/>
    <dgm:cxn modelId="{96BF2475-41AE-434D-9BB7-5BCB6DEDD0D7}" srcId="{8CD29CA3-983F-4DC8-9F86-9D1FEB414B33}" destId="{3420BC7F-3351-4311-B7D3-1552BF1ECA92}" srcOrd="2" destOrd="0" parTransId="{212D588B-0C2B-4543-A699-EFF1BAEED977}" sibTransId="{5DF771CC-58ED-4EBB-84E6-D2130585DAFD}"/>
    <dgm:cxn modelId="{10D850F6-C752-4E5C-A85E-C5BEE6D9F803}" type="presOf" srcId="{3420BC7F-3351-4311-B7D3-1552BF1ECA92}" destId="{16AFF22B-F9F9-4AD9-81B3-981435F989C5}" srcOrd="0" destOrd="0" presId="urn:microsoft.com/office/officeart/2005/8/layout/vList5"/>
    <dgm:cxn modelId="{D625BA37-B463-4D1D-AF5B-4D792422279C}" srcId="{8CD29CA3-983F-4DC8-9F86-9D1FEB414B33}" destId="{252DF4BE-C06F-42E7-B2F8-D157BF4E9233}" srcOrd="9" destOrd="0" parTransId="{FCDC4D44-11BF-46AA-A9F4-2BE6466E0E81}" sibTransId="{9139230B-740D-4D0A-B04B-D09F44B91F3E}"/>
    <dgm:cxn modelId="{845979AE-B08E-408C-8465-726ADDFBE0BB}" srcId="{8CD29CA3-983F-4DC8-9F86-9D1FEB414B33}" destId="{9371933E-5D33-4902-B402-063CEAFC4EF0}" srcOrd="3" destOrd="0" parTransId="{91402618-32E8-4039-853C-15A8A839ADB9}" sibTransId="{33A66D9C-5A86-4D7B-A627-24D534DC7792}"/>
    <dgm:cxn modelId="{C20DF045-4FB9-4F8C-960B-5F6D314754A4}" type="presOf" srcId="{660B9B4A-323F-45DA-B526-D2E1DD7B88F2}" destId="{338B3681-55FC-483B-BF7B-3ED2A4DDB4BC}" srcOrd="0" destOrd="0" presId="urn:microsoft.com/office/officeart/2005/8/layout/vList5"/>
    <dgm:cxn modelId="{49209352-0D1B-4209-A659-063ACE2B7B95}" srcId="{8CD29CA3-983F-4DC8-9F86-9D1FEB414B33}" destId="{691FCB6C-523D-4D9C-A8FD-0ECA1B73E7C0}" srcOrd="8" destOrd="0" parTransId="{81915579-F8D5-4B14-89A7-D55171996D15}" sibTransId="{FD04EC73-69B9-4E3C-9D9B-DF9EB3B9C735}"/>
    <dgm:cxn modelId="{5CB218E8-E396-43E9-85F9-8129DC247E22}" srcId="{8CD29CA3-983F-4DC8-9F86-9D1FEB414B33}" destId="{3DACFCBA-0DED-44F0-866F-9B4900CD1257}" srcOrd="6" destOrd="0" parTransId="{0BF8E3DE-165B-41BE-A021-D9B3DB7F8153}" sibTransId="{203F2A36-A07C-4733-ABEA-581790C01D69}"/>
    <dgm:cxn modelId="{C9D384C7-59FE-4E31-80BD-2807483EC69C}" srcId="{8CD29CA3-983F-4DC8-9F86-9D1FEB414B33}" destId="{2C3F31C4-1652-45AC-873E-E8B64EB5B937}" srcOrd="5" destOrd="0" parTransId="{6E83E1C0-5E8D-4108-8638-F0B2C0573524}" sibTransId="{7AA2C11E-B333-4CC2-9CD4-3CE39768E41C}"/>
    <dgm:cxn modelId="{6FE6499A-7F12-4224-8D58-F5E172F702EF}" srcId="{8CD29CA3-983F-4DC8-9F86-9D1FEB414B33}" destId="{E69E20CD-C545-4399-9CB5-B843971EF852}" srcOrd="7" destOrd="0" parTransId="{4F7C8D72-3C0C-4653-B0C2-0D1978573590}" sibTransId="{FBACFC04-E0C7-49A6-8C12-727F0C459AD4}"/>
    <dgm:cxn modelId="{DFE5CE21-68F5-4973-847E-8998D6C34249}" srcId="{8CD29CA3-983F-4DC8-9F86-9D1FEB414B33}" destId="{165C869B-5263-45D6-8590-5B1A3813CAC9}" srcOrd="4" destOrd="0" parTransId="{43F6FFAA-57C5-4B11-A811-C8531EE1B4AD}" sibTransId="{1F3FC254-961B-4090-A7ED-DAC31C9D2A41}"/>
    <dgm:cxn modelId="{320F4DD6-BEFD-402A-8A16-FE4C603F9906}" type="presOf" srcId="{2C3F31C4-1652-45AC-873E-E8B64EB5B937}" destId="{CA2AF796-2EFC-47EF-8A69-34D9A662DA1D}" srcOrd="0" destOrd="0" presId="urn:microsoft.com/office/officeart/2005/8/layout/vList5"/>
    <dgm:cxn modelId="{02328190-0187-4A2E-9CAA-7E740E6389FA}" srcId="{8CD29CA3-983F-4DC8-9F86-9D1FEB414B33}" destId="{60827823-002B-416E-B385-C27FB1820397}" srcOrd="1" destOrd="0" parTransId="{F0DB2C54-9F64-4C93-A134-93BE118568DD}" sibTransId="{B64F7C09-E43F-4599-98FA-469134D43827}"/>
    <dgm:cxn modelId="{2D2A8B2F-6841-4607-B767-4FFE570766D4}" type="presParOf" srcId="{8D338735-4259-48CE-8AC8-7EC2EE5E2F39}" destId="{D2E92BE6-405E-48CE-A29B-F0037BB80A36}" srcOrd="0" destOrd="0" presId="urn:microsoft.com/office/officeart/2005/8/layout/vList5"/>
    <dgm:cxn modelId="{DFD31894-6F96-4A22-B677-DFB010C7E120}" type="presParOf" srcId="{D2E92BE6-405E-48CE-A29B-F0037BB80A36}" destId="{338B3681-55FC-483B-BF7B-3ED2A4DDB4BC}" srcOrd="0" destOrd="0" presId="urn:microsoft.com/office/officeart/2005/8/layout/vList5"/>
    <dgm:cxn modelId="{F87D9978-5A7C-4FA0-9DCD-501CAB54F7FB}" type="presParOf" srcId="{8D338735-4259-48CE-8AC8-7EC2EE5E2F39}" destId="{DB8CDF59-8B65-46CD-9521-96367EBB3AA5}" srcOrd="1" destOrd="0" presId="urn:microsoft.com/office/officeart/2005/8/layout/vList5"/>
    <dgm:cxn modelId="{C2CF9504-C092-481B-8473-56BBAA89D5AA}" type="presParOf" srcId="{8D338735-4259-48CE-8AC8-7EC2EE5E2F39}" destId="{79B56559-342F-4053-BC2D-7343FB13FD5E}" srcOrd="2" destOrd="0" presId="urn:microsoft.com/office/officeart/2005/8/layout/vList5"/>
    <dgm:cxn modelId="{41ECF861-6213-47A2-998F-4C8B3CC0F3F3}" type="presParOf" srcId="{79B56559-342F-4053-BC2D-7343FB13FD5E}" destId="{844BC912-C013-4C84-89DF-4059723DB0F7}" srcOrd="0" destOrd="0" presId="urn:microsoft.com/office/officeart/2005/8/layout/vList5"/>
    <dgm:cxn modelId="{E68E7EC2-9883-439E-89A4-E3F7962185BA}" type="presParOf" srcId="{8D338735-4259-48CE-8AC8-7EC2EE5E2F39}" destId="{425A6C30-2E13-4660-864F-48CC0F8DCF53}" srcOrd="3" destOrd="0" presId="urn:microsoft.com/office/officeart/2005/8/layout/vList5"/>
    <dgm:cxn modelId="{728D89FD-E2A3-4619-B81C-386B16F66D26}" type="presParOf" srcId="{8D338735-4259-48CE-8AC8-7EC2EE5E2F39}" destId="{7FF2EF19-209E-44AE-8DD6-87D9AE1B2B44}" srcOrd="4" destOrd="0" presId="urn:microsoft.com/office/officeart/2005/8/layout/vList5"/>
    <dgm:cxn modelId="{15460A4F-D851-4A86-9E22-1240D853A7F8}" type="presParOf" srcId="{7FF2EF19-209E-44AE-8DD6-87D9AE1B2B44}" destId="{16AFF22B-F9F9-4AD9-81B3-981435F989C5}" srcOrd="0" destOrd="0" presId="urn:microsoft.com/office/officeart/2005/8/layout/vList5"/>
    <dgm:cxn modelId="{AE4CEC57-70F3-43B9-B5B3-EDF3821952F8}" type="presParOf" srcId="{8D338735-4259-48CE-8AC8-7EC2EE5E2F39}" destId="{57CC21AF-8AD7-4E36-B657-08E30E6619AD}" srcOrd="5" destOrd="0" presId="urn:microsoft.com/office/officeart/2005/8/layout/vList5"/>
    <dgm:cxn modelId="{EE657A2F-C5A9-4A1E-83F3-6C02FD0FA3A4}" type="presParOf" srcId="{8D338735-4259-48CE-8AC8-7EC2EE5E2F39}" destId="{7F436247-B114-4293-91A7-2FA9D1FF3B02}" srcOrd="6" destOrd="0" presId="urn:microsoft.com/office/officeart/2005/8/layout/vList5"/>
    <dgm:cxn modelId="{7C05B768-A418-46EC-90DC-76F16F90A8BC}" type="presParOf" srcId="{7F436247-B114-4293-91A7-2FA9D1FF3B02}" destId="{B31F3D21-26D3-4807-BAEA-B047CA4BB73F}" srcOrd="0" destOrd="0" presId="urn:microsoft.com/office/officeart/2005/8/layout/vList5"/>
    <dgm:cxn modelId="{D1CE8776-204A-4F04-B38C-250985ECF7C0}" type="presParOf" srcId="{8D338735-4259-48CE-8AC8-7EC2EE5E2F39}" destId="{5E31D9E3-C999-44FA-8D29-B0E8C314651A}" srcOrd="7" destOrd="0" presId="urn:microsoft.com/office/officeart/2005/8/layout/vList5"/>
    <dgm:cxn modelId="{A5F52E4F-40F5-4895-A8C2-74A1E6466EBA}" type="presParOf" srcId="{8D338735-4259-48CE-8AC8-7EC2EE5E2F39}" destId="{BF18D820-0BC9-4513-A2BC-1DFB07BA336B}" srcOrd="8" destOrd="0" presId="urn:microsoft.com/office/officeart/2005/8/layout/vList5"/>
    <dgm:cxn modelId="{358BC93D-058B-4C43-86DC-9ACF9D9BE792}" type="presParOf" srcId="{BF18D820-0BC9-4513-A2BC-1DFB07BA336B}" destId="{CA257B28-2001-4939-A6F3-99C16EA2E5F6}" srcOrd="0" destOrd="0" presId="urn:microsoft.com/office/officeart/2005/8/layout/vList5"/>
    <dgm:cxn modelId="{582086ED-F4E4-4171-99B0-922E84BF0C01}" type="presParOf" srcId="{8D338735-4259-48CE-8AC8-7EC2EE5E2F39}" destId="{F9F24D6F-6701-431A-9899-71AD3D7257AA}" srcOrd="9" destOrd="0" presId="urn:microsoft.com/office/officeart/2005/8/layout/vList5"/>
    <dgm:cxn modelId="{14721F05-252D-4359-BB0A-649508B4ACF2}" type="presParOf" srcId="{8D338735-4259-48CE-8AC8-7EC2EE5E2F39}" destId="{E0119F69-CBC3-419C-86AE-3DB33D03FBB2}" srcOrd="10" destOrd="0" presId="urn:microsoft.com/office/officeart/2005/8/layout/vList5"/>
    <dgm:cxn modelId="{BCC6ED5D-649C-4F5F-8DFA-9ABA15A41E04}" type="presParOf" srcId="{E0119F69-CBC3-419C-86AE-3DB33D03FBB2}" destId="{CA2AF796-2EFC-47EF-8A69-34D9A662DA1D}" srcOrd="0" destOrd="0" presId="urn:microsoft.com/office/officeart/2005/8/layout/vList5"/>
    <dgm:cxn modelId="{38A71BB4-0484-4757-B667-C8E51083F72D}" type="presParOf" srcId="{8D338735-4259-48CE-8AC8-7EC2EE5E2F39}" destId="{A7C118CC-9A83-4F0A-8D5B-F955B6A3CB9D}" srcOrd="11" destOrd="0" presId="urn:microsoft.com/office/officeart/2005/8/layout/vList5"/>
    <dgm:cxn modelId="{44613025-13ED-40B3-9B3C-907CB5193373}" type="presParOf" srcId="{8D338735-4259-48CE-8AC8-7EC2EE5E2F39}" destId="{E5B4406A-0650-49C6-91BB-ADFE1DF468EF}" srcOrd="12" destOrd="0" presId="urn:microsoft.com/office/officeart/2005/8/layout/vList5"/>
    <dgm:cxn modelId="{6A78BD41-27E4-4EF4-8DD6-AA93516775E6}" type="presParOf" srcId="{E5B4406A-0650-49C6-91BB-ADFE1DF468EF}" destId="{DE0B5FC8-68AF-46CF-90C9-A63B053897B2}" srcOrd="0" destOrd="0" presId="urn:microsoft.com/office/officeart/2005/8/layout/vList5"/>
    <dgm:cxn modelId="{9DBEC958-55EF-49BD-AE8A-E1451DA6A97D}" type="presParOf" srcId="{8D338735-4259-48CE-8AC8-7EC2EE5E2F39}" destId="{5540A410-BFBC-4A24-B3A9-05E9869652DB}" srcOrd="13" destOrd="0" presId="urn:microsoft.com/office/officeart/2005/8/layout/vList5"/>
    <dgm:cxn modelId="{47F14525-5EB3-449E-A9EB-37737A3A938A}" type="presParOf" srcId="{8D338735-4259-48CE-8AC8-7EC2EE5E2F39}" destId="{9E32FE4F-944F-468B-B7FB-7A171F173DEA}" srcOrd="14" destOrd="0" presId="urn:microsoft.com/office/officeart/2005/8/layout/vList5"/>
    <dgm:cxn modelId="{F4523C9A-A033-4A16-BBB8-5252B933F161}" type="presParOf" srcId="{9E32FE4F-944F-468B-B7FB-7A171F173DEA}" destId="{D281052E-0B47-4E62-9990-ACC51642C9B0}" srcOrd="0" destOrd="0" presId="urn:microsoft.com/office/officeart/2005/8/layout/vList5"/>
    <dgm:cxn modelId="{39C821E6-F713-45F6-9B82-0688F13B73BD}" type="presParOf" srcId="{8D338735-4259-48CE-8AC8-7EC2EE5E2F39}" destId="{A1665278-7299-49EA-9B4F-02CE0418C6E7}" srcOrd="15" destOrd="0" presId="urn:microsoft.com/office/officeart/2005/8/layout/vList5"/>
    <dgm:cxn modelId="{BFBB6025-0319-415D-99CE-AD2075DBCBE7}" type="presParOf" srcId="{8D338735-4259-48CE-8AC8-7EC2EE5E2F39}" destId="{F530A52A-D3FC-48C7-A84E-9F63AF51E5CF}" srcOrd="16" destOrd="0" presId="urn:microsoft.com/office/officeart/2005/8/layout/vList5"/>
    <dgm:cxn modelId="{B13D13B5-D6F7-474E-9A7A-2A6694082748}" type="presParOf" srcId="{F530A52A-D3FC-48C7-A84E-9F63AF51E5CF}" destId="{D67C75E0-3FE8-4E1A-8B1B-EF6389005792}" srcOrd="0" destOrd="0" presId="urn:microsoft.com/office/officeart/2005/8/layout/vList5"/>
    <dgm:cxn modelId="{035E2647-9C51-40BD-8836-FCD6133A4DF9}" type="presParOf" srcId="{8D338735-4259-48CE-8AC8-7EC2EE5E2F39}" destId="{670A9C9D-0718-4F6E-99AC-EC23FC43FA69}" srcOrd="17" destOrd="0" presId="urn:microsoft.com/office/officeart/2005/8/layout/vList5"/>
    <dgm:cxn modelId="{6E8EB20A-376E-4FB6-BA05-447E26B57FC4}" type="presParOf" srcId="{8D338735-4259-48CE-8AC8-7EC2EE5E2F39}" destId="{41EA3F56-6042-4272-9ADC-329424FBE485}" srcOrd="18" destOrd="0" presId="urn:microsoft.com/office/officeart/2005/8/layout/vList5"/>
    <dgm:cxn modelId="{116AA529-E7D0-4A48-86EC-765E88C0B279}" type="presParOf" srcId="{41EA3F56-6042-4272-9ADC-329424FBE485}" destId="{0169F015-FBEF-43FD-9843-89DC7D6F4D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CD29CA3-983F-4DC8-9F86-9D1FEB414B33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9AEED1A-B915-47E2-9B6A-E4EDEC9FABD1}">
      <dgm:prSet phldrT="[Texto]"/>
      <dgm:spPr/>
      <dgm:t>
        <a:bodyPr/>
        <a:lstStyle/>
        <a:p>
          <a:r>
            <a:rPr lang="pt-BR" b="1" dirty="0" smtClean="0">
              <a:latin typeface="Arial" pitchFamily="34" charset="0"/>
              <a:cs typeface="Arial" pitchFamily="34" charset="0"/>
            </a:rPr>
            <a:t>Segurança econômica                                   </a:t>
          </a:r>
          <a:endParaRPr lang="pt-BR" dirty="0"/>
        </a:p>
      </dgm:t>
    </dgm:pt>
    <dgm:pt modelId="{8CDE73CD-1719-41E0-AA85-93267E825C81}" type="parTrans" cxnId="{41DBFAE9-A18A-41B7-86B2-A9A43BD009D6}">
      <dgm:prSet/>
      <dgm:spPr/>
      <dgm:t>
        <a:bodyPr/>
        <a:lstStyle/>
        <a:p>
          <a:endParaRPr lang="pt-BR"/>
        </a:p>
      </dgm:t>
    </dgm:pt>
    <dgm:pt modelId="{A5E65523-732B-4C1A-87F7-1C3FBAF90FBC}" type="sibTrans" cxnId="{41DBFAE9-A18A-41B7-86B2-A9A43BD009D6}">
      <dgm:prSet/>
      <dgm:spPr/>
      <dgm:t>
        <a:bodyPr/>
        <a:lstStyle/>
        <a:p>
          <a:endParaRPr lang="pt-BR"/>
        </a:p>
      </dgm:t>
    </dgm:pt>
    <dgm:pt modelId="{B848AB13-16F7-4886-B3DD-00F3A173253C}">
      <dgm:prSet/>
      <dgm:spPr/>
      <dgm:t>
        <a:bodyPr/>
        <a:lstStyle/>
        <a:p>
          <a:r>
            <a:rPr lang="pt-BR" b="1" dirty="0" smtClean="0">
              <a:latin typeface="Arial" pitchFamily="34" charset="0"/>
              <a:cs typeface="Arial" pitchFamily="34" charset="0"/>
            </a:rPr>
            <a:t>Segurança produtiva</a:t>
          </a:r>
        </a:p>
      </dgm:t>
    </dgm:pt>
    <dgm:pt modelId="{7262400F-5B45-403C-AC40-A567F307BC4F}" type="parTrans" cxnId="{A9D2707A-CB4B-4658-B6D1-5C1CDECD7E34}">
      <dgm:prSet/>
      <dgm:spPr/>
      <dgm:t>
        <a:bodyPr/>
        <a:lstStyle/>
        <a:p>
          <a:endParaRPr lang="pt-BR"/>
        </a:p>
      </dgm:t>
    </dgm:pt>
    <dgm:pt modelId="{1F9CD40C-88C5-41F2-9D59-E8F2FED6786F}" type="sibTrans" cxnId="{A9D2707A-CB4B-4658-B6D1-5C1CDECD7E34}">
      <dgm:prSet/>
      <dgm:spPr/>
      <dgm:t>
        <a:bodyPr/>
        <a:lstStyle/>
        <a:p>
          <a:endParaRPr lang="pt-BR"/>
        </a:p>
      </dgm:t>
    </dgm:pt>
    <dgm:pt modelId="{97C2A858-5442-4C91-808E-C207B7803A88}">
      <dgm:prSet/>
      <dgm:spPr/>
      <dgm:t>
        <a:bodyPr/>
        <a:lstStyle/>
        <a:p>
          <a:r>
            <a:rPr lang="pt-BR" b="1" dirty="0" smtClean="0">
              <a:latin typeface="Arial" pitchFamily="34" charset="0"/>
              <a:cs typeface="Arial" pitchFamily="34" charset="0"/>
            </a:rPr>
            <a:t>Segurança social                                          </a:t>
          </a:r>
        </a:p>
      </dgm:t>
    </dgm:pt>
    <dgm:pt modelId="{FB8091DB-5173-4DA2-88B0-8C94E68C8A81}" type="parTrans" cxnId="{774BD8A4-7F8E-4A54-A04E-E70E073E9D3A}">
      <dgm:prSet/>
      <dgm:spPr/>
      <dgm:t>
        <a:bodyPr/>
        <a:lstStyle/>
        <a:p>
          <a:endParaRPr lang="pt-BR"/>
        </a:p>
      </dgm:t>
    </dgm:pt>
    <dgm:pt modelId="{EA64380B-CC19-415F-A7BF-846BEE0AA6FF}" type="sibTrans" cxnId="{774BD8A4-7F8E-4A54-A04E-E70E073E9D3A}">
      <dgm:prSet/>
      <dgm:spPr/>
      <dgm:t>
        <a:bodyPr/>
        <a:lstStyle/>
        <a:p>
          <a:endParaRPr lang="pt-BR"/>
        </a:p>
      </dgm:t>
    </dgm:pt>
    <dgm:pt modelId="{E18DA3AE-89EC-45B9-8AA7-EDB0EB0AA608}">
      <dgm:prSet/>
      <dgm:spPr/>
      <dgm:t>
        <a:bodyPr/>
        <a:lstStyle/>
        <a:p>
          <a:r>
            <a:rPr lang="pt-BR" b="1" dirty="0" smtClean="0">
              <a:latin typeface="Arial" pitchFamily="34" charset="0"/>
              <a:cs typeface="Arial" pitchFamily="34" charset="0"/>
            </a:rPr>
            <a:t>Segurança hídrica</a:t>
          </a:r>
        </a:p>
      </dgm:t>
    </dgm:pt>
    <dgm:pt modelId="{9BAEF615-03B6-42ED-A30C-BE0FE8BE8149}" type="parTrans" cxnId="{09F16999-A5F1-4C1A-AEE9-81A10C2C2EFA}">
      <dgm:prSet/>
      <dgm:spPr/>
      <dgm:t>
        <a:bodyPr/>
        <a:lstStyle/>
        <a:p>
          <a:endParaRPr lang="pt-BR"/>
        </a:p>
      </dgm:t>
    </dgm:pt>
    <dgm:pt modelId="{28274CD6-9B61-402A-AFB9-49F22BBD3525}" type="sibTrans" cxnId="{09F16999-A5F1-4C1A-AEE9-81A10C2C2EFA}">
      <dgm:prSet/>
      <dgm:spPr/>
      <dgm:t>
        <a:bodyPr/>
        <a:lstStyle/>
        <a:p>
          <a:endParaRPr lang="pt-BR"/>
        </a:p>
      </dgm:t>
    </dgm:pt>
    <dgm:pt modelId="{65D3314E-A3C4-4EA2-81D7-0FC9458E8605}" type="pres">
      <dgm:prSet presAssocID="{8CD29CA3-983F-4DC8-9F86-9D1FEB414B3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999B2FC-7A94-49C1-BB0D-B5B9A57A5BC0}" type="pres">
      <dgm:prSet presAssocID="{69AEED1A-B915-47E2-9B6A-E4EDEC9FABD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4C694DA-3C27-4142-8B4B-FB950EB5067D}" type="pres">
      <dgm:prSet presAssocID="{A5E65523-732B-4C1A-87F7-1C3FBAF90FBC}" presName="sibTrans" presStyleCnt="0"/>
      <dgm:spPr/>
    </dgm:pt>
    <dgm:pt modelId="{976EA919-62D4-4B58-95A2-45E70780BD23}" type="pres">
      <dgm:prSet presAssocID="{B848AB13-16F7-4886-B3DD-00F3A173253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15042A-7954-4F1B-B9CE-636005F52852}" type="pres">
      <dgm:prSet presAssocID="{1F9CD40C-88C5-41F2-9D59-E8F2FED6786F}" presName="sibTrans" presStyleCnt="0"/>
      <dgm:spPr/>
    </dgm:pt>
    <dgm:pt modelId="{1366E629-CCCD-446A-90DF-1B5945E95628}" type="pres">
      <dgm:prSet presAssocID="{97C2A858-5442-4C91-808E-C207B7803A8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5324906-5DD1-49A5-91DA-36B6CA70153F}" type="pres">
      <dgm:prSet presAssocID="{EA64380B-CC19-415F-A7BF-846BEE0AA6FF}" presName="sibTrans" presStyleCnt="0"/>
      <dgm:spPr/>
    </dgm:pt>
    <dgm:pt modelId="{D1B08BCA-526D-4793-88B2-538D21D71CA6}" type="pres">
      <dgm:prSet presAssocID="{E18DA3AE-89EC-45B9-8AA7-EDB0EB0AA60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3E1CCF8C-3740-4720-8F4A-EA5F74FBBBF3}" type="presOf" srcId="{97C2A858-5442-4C91-808E-C207B7803A88}" destId="{1366E629-CCCD-446A-90DF-1B5945E95628}" srcOrd="0" destOrd="0" presId="urn:microsoft.com/office/officeart/2005/8/layout/default#1"/>
    <dgm:cxn modelId="{09F16999-A5F1-4C1A-AEE9-81A10C2C2EFA}" srcId="{8CD29CA3-983F-4DC8-9F86-9D1FEB414B33}" destId="{E18DA3AE-89EC-45B9-8AA7-EDB0EB0AA608}" srcOrd="3" destOrd="0" parTransId="{9BAEF615-03B6-42ED-A30C-BE0FE8BE8149}" sibTransId="{28274CD6-9B61-402A-AFB9-49F22BBD3525}"/>
    <dgm:cxn modelId="{774BD8A4-7F8E-4A54-A04E-E70E073E9D3A}" srcId="{8CD29CA3-983F-4DC8-9F86-9D1FEB414B33}" destId="{97C2A858-5442-4C91-808E-C207B7803A88}" srcOrd="2" destOrd="0" parTransId="{FB8091DB-5173-4DA2-88B0-8C94E68C8A81}" sibTransId="{EA64380B-CC19-415F-A7BF-846BEE0AA6FF}"/>
    <dgm:cxn modelId="{6AFCB9A6-3543-4621-A6C2-4D918F361E3D}" type="presOf" srcId="{8CD29CA3-983F-4DC8-9F86-9D1FEB414B33}" destId="{65D3314E-A3C4-4EA2-81D7-0FC9458E8605}" srcOrd="0" destOrd="0" presId="urn:microsoft.com/office/officeart/2005/8/layout/default#1"/>
    <dgm:cxn modelId="{78D0F5A0-B92E-4D8F-AB92-C604C05CDA98}" type="presOf" srcId="{69AEED1A-B915-47E2-9B6A-E4EDEC9FABD1}" destId="{C999B2FC-7A94-49C1-BB0D-B5B9A57A5BC0}" srcOrd="0" destOrd="0" presId="urn:microsoft.com/office/officeart/2005/8/layout/default#1"/>
    <dgm:cxn modelId="{A9D2707A-CB4B-4658-B6D1-5C1CDECD7E34}" srcId="{8CD29CA3-983F-4DC8-9F86-9D1FEB414B33}" destId="{B848AB13-16F7-4886-B3DD-00F3A173253C}" srcOrd="1" destOrd="0" parTransId="{7262400F-5B45-403C-AC40-A567F307BC4F}" sibTransId="{1F9CD40C-88C5-41F2-9D59-E8F2FED6786F}"/>
    <dgm:cxn modelId="{49C5F1C8-8D50-4C94-921D-39B55E3F7421}" type="presOf" srcId="{E18DA3AE-89EC-45B9-8AA7-EDB0EB0AA608}" destId="{D1B08BCA-526D-4793-88B2-538D21D71CA6}" srcOrd="0" destOrd="0" presId="urn:microsoft.com/office/officeart/2005/8/layout/default#1"/>
    <dgm:cxn modelId="{41DBFAE9-A18A-41B7-86B2-A9A43BD009D6}" srcId="{8CD29CA3-983F-4DC8-9F86-9D1FEB414B33}" destId="{69AEED1A-B915-47E2-9B6A-E4EDEC9FABD1}" srcOrd="0" destOrd="0" parTransId="{8CDE73CD-1719-41E0-AA85-93267E825C81}" sibTransId="{A5E65523-732B-4C1A-87F7-1C3FBAF90FBC}"/>
    <dgm:cxn modelId="{90C7EB98-CA6C-48FF-8731-3AA0B4722908}" type="presOf" srcId="{B848AB13-16F7-4886-B3DD-00F3A173253C}" destId="{976EA919-62D4-4B58-95A2-45E70780BD23}" srcOrd="0" destOrd="0" presId="urn:microsoft.com/office/officeart/2005/8/layout/default#1"/>
    <dgm:cxn modelId="{49B626F6-29D1-48FD-B0DD-7E7DB90D4E9D}" type="presParOf" srcId="{65D3314E-A3C4-4EA2-81D7-0FC9458E8605}" destId="{C999B2FC-7A94-49C1-BB0D-B5B9A57A5BC0}" srcOrd="0" destOrd="0" presId="urn:microsoft.com/office/officeart/2005/8/layout/default#1"/>
    <dgm:cxn modelId="{FEBD07ED-4A5C-4D91-8755-F12669865E97}" type="presParOf" srcId="{65D3314E-A3C4-4EA2-81D7-0FC9458E8605}" destId="{94C694DA-3C27-4142-8B4B-FB950EB5067D}" srcOrd="1" destOrd="0" presId="urn:microsoft.com/office/officeart/2005/8/layout/default#1"/>
    <dgm:cxn modelId="{19AC3D0D-2E01-4711-B65D-8BF7921E052C}" type="presParOf" srcId="{65D3314E-A3C4-4EA2-81D7-0FC9458E8605}" destId="{976EA919-62D4-4B58-95A2-45E70780BD23}" srcOrd="2" destOrd="0" presId="urn:microsoft.com/office/officeart/2005/8/layout/default#1"/>
    <dgm:cxn modelId="{9A1BCC45-93FE-44E1-84CF-FE6E90D2D701}" type="presParOf" srcId="{65D3314E-A3C4-4EA2-81D7-0FC9458E8605}" destId="{8F15042A-7954-4F1B-B9CE-636005F52852}" srcOrd="3" destOrd="0" presId="urn:microsoft.com/office/officeart/2005/8/layout/default#1"/>
    <dgm:cxn modelId="{3CBC31CB-0F4A-4C62-BFC4-76E548515412}" type="presParOf" srcId="{65D3314E-A3C4-4EA2-81D7-0FC9458E8605}" destId="{1366E629-CCCD-446A-90DF-1B5945E95628}" srcOrd="4" destOrd="0" presId="urn:microsoft.com/office/officeart/2005/8/layout/default#1"/>
    <dgm:cxn modelId="{CEC0B2D0-AFFB-4E86-AB2C-734CF0868AEB}" type="presParOf" srcId="{65D3314E-A3C4-4EA2-81D7-0FC9458E8605}" destId="{E5324906-5DD1-49A5-91DA-36B6CA70153F}" srcOrd="5" destOrd="0" presId="urn:microsoft.com/office/officeart/2005/8/layout/default#1"/>
    <dgm:cxn modelId="{E5AB9D1D-9875-4E95-86F6-E9B3D588930B}" type="presParOf" srcId="{65D3314E-A3C4-4EA2-81D7-0FC9458E8605}" destId="{D1B08BCA-526D-4793-88B2-538D21D71CA6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CD29CA3-983F-4DC8-9F86-9D1FEB414B33}" type="doc">
      <dgm:prSet loTypeId="urn:microsoft.com/office/officeart/2005/8/layout/vList5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pt-BR"/>
        </a:p>
      </dgm:t>
    </dgm:pt>
    <dgm:pt modelId="{3420BC7F-3351-4311-B7D3-1552BF1ECA92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dirty="0" smtClean="0"/>
            <a:t>Eficiência hídrica</a:t>
          </a:r>
          <a:endParaRPr lang="pt-BR" sz="1400" b="0" dirty="0"/>
        </a:p>
      </dgm:t>
    </dgm:pt>
    <dgm:pt modelId="{212D588B-0C2B-4543-A699-EFF1BAEED977}" type="parTrans" cxnId="{96BF2475-41AE-434D-9BB7-5BCB6DEDD0D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5DF771CC-58ED-4EBB-84E6-D2130585DAFD}" type="sibTrans" cxnId="{96BF2475-41AE-434D-9BB7-5BCB6DEDD0D7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165C869B-5263-45D6-8590-5B1A3813CAC9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smtClean="0"/>
            <a:t>cada bacia tem características próprias</a:t>
          </a:r>
          <a:endParaRPr lang="pt-BR" sz="1400" b="0" dirty="0"/>
        </a:p>
      </dgm:t>
    </dgm:pt>
    <dgm:pt modelId="{43F6FFAA-57C5-4B11-A811-C8531EE1B4AD}" type="parTrans" cxnId="{DFE5CE21-68F5-4973-847E-8998D6C3424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1F3FC254-961B-4090-A7ED-DAC31C9D2A41}" type="sibTrans" cxnId="{DFE5CE21-68F5-4973-847E-8998D6C3424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2C3F31C4-1652-45AC-873E-E8B64EB5B937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dirty="0" smtClean="0"/>
            <a:t>Opções complementares e alternativas de abastecimento</a:t>
          </a:r>
          <a:endParaRPr lang="pt-BR" sz="1400" b="0" dirty="0"/>
        </a:p>
      </dgm:t>
    </dgm:pt>
    <dgm:pt modelId="{6E83E1C0-5E8D-4108-8638-F0B2C0573524}" type="parTrans" cxnId="{C9D384C7-59FE-4E31-80BD-2807483EC69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7AA2C11E-B333-4CC2-9CD4-3CE39768E41C}" type="sibTrans" cxnId="{C9D384C7-59FE-4E31-80BD-2807483EC69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252DF4BE-C06F-42E7-B2F8-D157BF4E9233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smtClean="0"/>
            <a:t>Declaração de uso insignificante tem o mesmo peso que outorga</a:t>
          </a:r>
          <a:endParaRPr lang="pt-BR" sz="1400" b="0" dirty="0"/>
        </a:p>
      </dgm:t>
    </dgm:pt>
    <dgm:pt modelId="{FCDC4D44-11BF-46AA-A9F4-2BE6466E0E81}" type="parTrans" cxnId="{D625BA37-B463-4D1D-AF5B-4D792422279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9139230B-740D-4D0A-B04B-D09F44B91F3E}" type="sibTrans" cxnId="{D625BA37-B463-4D1D-AF5B-4D792422279C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660B9B4A-323F-45DA-B526-D2E1DD7B88F2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2000" b="1" dirty="0" smtClean="0"/>
            <a:t>Boas práticas, reuso, uso sustentável</a:t>
          </a:r>
          <a:endParaRPr lang="pt-BR" sz="2000" b="1" dirty="0"/>
        </a:p>
      </dgm:t>
    </dgm:pt>
    <dgm:pt modelId="{ECCDDCD3-DD5E-45D9-8700-B5EE987D3180}" type="parTrans" cxnId="{9472211C-21C0-4170-9F0D-2043605989E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219363CB-D1C8-4691-A9EF-8FAFB7C561AF}" type="sibTrans" cxnId="{9472211C-21C0-4170-9F0D-2043605989ED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60827823-002B-416E-B385-C27FB1820397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dirty="0" smtClean="0"/>
            <a:t>outorga coletiva sobre individual</a:t>
          </a:r>
          <a:endParaRPr lang="pt-BR" sz="1400" b="0" dirty="0"/>
        </a:p>
      </dgm:t>
    </dgm:pt>
    <dgm:pt modelId="{F0DB2C54-9F64-4C93-A134-93BE118568DD}" type="parTrans" cxnId="{02328190-0187-4A2E-9CAA-7E740E6389F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B64F7C09-E43F-4599-98FA-469134D43827}" type="sibTrans" cxnId="{02328190-0187-4A2E-9CAA-7E740E6389FA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9371933E-5D33-4902-B402-063CEAFC4EF0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dirty="0" smtClean="0"/>
            <a:t>Priorização por  trechos ou </a:t>
          </a:r>
          <a:r>
            <a:rPr lang="pt-BR" sz="1400" b="0" dirty="0" err="1" smtClean="0"/>
            <a:t>sub-bacias</a:t>
          </a:r>
          <a:endParaRPr lang="pt-BR" sz="1400" b="0" dirty="0"/>
        </a:p>
      </dgm:t>
    </dgm:pt>
    <dgm:pt modelId="{91402618-32E8-4039-853C-15A8A839ADB9}" type="parTrans" cxnId="{845979AE-B08E-408C-8465-726ADDFBE0B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33A66D9C-5A86-4D7B-A627-24D534DC7792}" type="sibTrans" cxnId="{845979AE-B08E-408C-8465-726ADDFBE0BB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E69E20CD-C545-4399-9CB5-B843971EF852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smtClean="0"/>
            <a:t>efeitos no desenvolvimento econômico e social da região 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smtClean="0"/>
            <a:t>no curto e no longo prazo</a:t>
          </a:r>
          <a:endParaRPr lang="pt-BR" sz="1400" b="0" dirty="0"/>
        </a:p>
      </dgm:t>
    </dgm:pt>
    <dgm:pt modelId="{4F7C8D72-3C0C-4653-B0C2-0D1978573590}" type="parTrans" cxnId="{6FE6499A-7F12-4224-8D58-F5E172F702E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FBACFC04-E0C7-49A6-8C12-727F0C459AD4}" type="sibTrans" cxnId="{6FE6499A-7F12-4224-8D58-F5E172F702E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691FCB6C-523D-4D9C-A8FD-0ECA1B73E7C0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smtClean="0"/>
            <a:t>Aspectos legais do uso (outorga, regularização dos usuários, DAURH, usos consolidados…)</a:t>
          </a:r>
          <a:endParaRPr lang="pt-BR" sz="1400" b="0" dirty="0"/>
        </a:p>
      </dgm:t>
    </dgm:pt>
    <dgm:pt modelId="{81915579-F8D5-4B14-89A7-D55171996D15}" type="parTrans" cxnId="{49209352-0D1B-4209-A659-063ACE2B7B9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FD04EC73-69B9-4E3C-9D9B-DF9EB3B9C735}" type="sibTrans" cxnId="{49209352-0D1B-4209-A659-063ACE2B7B95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 sz="1400" b="0"/>
        </a:p>
      </dgm:t>
    </dgm:pt>
    <dgm:pt modelId="{3DACFCBA-0DED-44F0-866F-9B4900CD1257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pt-BR" sz="1400" b="0" dirty="0" smtClean="0"/>
            <a:t>tipos de uso (conotação setorial) – aspectos  </a:t>
          </a:r>
          <a:r>
            <a:rPr lang="pt-BR" sz="1400" b="0" dirty="0" err="1" smtClean="0"/>
            <a:t>qualiquantitativos</a:t>
          </a:r>
          <a:endParaRPr lang="pt-BR" sz="1400" b="0" dirty="0"/>
        </a:p>
      </dgm:t>
    </dgm:pt>
    <dgm:pt modelId="{0BF8E3DE-165B-41BE-A021-D9B3DB7F8153}" type="parTrans" cxnId="{5CB218E8-E396-43E9-85F9-8129DC247E2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/>
        </a:p>
      </dgm:t>
    </dgm:pt>
    <dgm:pt modelId="{203F2A36-A07C-4733-ABEA-581790C01D69}" type="sibTrans" cxnId="{5CB218E8-E396-43E9-85F9-8129DC247E22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pt-BR"/>
        </a:p>
      </dgm:t>
    </dgm:pt>
    <dgm:pt modelId="{8D338735-4259-48CE-8AC8-7EC2EE5E2F39}" type="pres">
      <dgm:prSet presAssocID="{8CD29CA3-983F-4DC8-9F86-9D1FEB414B3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2E92BE6-405E-48CE-A29B-F0037BB80A36}" type="pres">
      <dgm:prSet presAssocID="{660B9B4A-323F-45DA-B526-D2E1DD7B88F2}" presName="linNode" presStyleCnt="0"/>
      <dgm:spPr/>
      <dgm:t>
        <a:bodyPr/>
        <a:lstStyle/>
        <a:p>
          <a:endParaRPr lang="pt-BR"/>
        </a:p>
      </dgm:t>
    </dgm:pt>
    <dgm:pt modelId="{338B3681-55FC-483B-BF7B-3ED2A4DDB4BC}" type="pres">
      <dgm:prSet presAssocID="{660B9B4A-323F-45DA-B526-D2E1DD7B88F2}" presName="parentText" presStyleLbl="node1" presStyleIdx="0" presStyleCnt="10" custScaleX="107234" custScaleY="100000" custLinFactNeighborX="-24632" custLinFactNeighborY="884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B8CDF59-8B65-46CD-9521-96367EBB3AA5}" type="pres">
      <dgm:prSet presAssocID="{219363CB-D1C8-4691-A9EF-8FAFB7C561AF}" presName="sp" presStyleCnt="0"/>
      <dgm:spPr/>
      <dgm:t>
        <a:bodyPr/>
        <a:lstStyle/>
        <a:p>
          <a:endParaRPr lang="pt-BR"/>
        </a:p>
      </dgm:t>
    </dgm:pt>
    <dgm:pt modelId="{79B56559-342F-4053-BC2D-7343FB13FD5E}" type="pres">
      <dgm:prSet presAssocID="{60827823-002B-416E-B385-C27FB1820397}" presName="linNode" presStyleCnt="0"/>
      <dgm:spPr/>
      <dgm:t>
        <a:bodyPr/>
        <a:lstStyle/>
        <a:p>
          <a:endParaRPr lang="pt-BR"/>
        </a:p>
      </dgm:t>
    </dgm:pt>
    <dgm:pt modelId="{844BC912-C013-4C84-89DF-4059723DB0F7}" type="pres">
      <dgm:prSet presAssocID="{60827823-002B-416E-B385-C27FB1820397}" presName="parentText" presStyleLbl="node1" presStyleIdx="1" presStyleCnt="10" custScaleX="160965" custScaleY="50315" custLinFactNeighborX="52020" custLinFactNeighborY="22503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425A6C30-2E13-4660-864F-48CC0F8DCF53}" type="pres">
      <dgm:prSet presAssocID="{B64F7C09-E43F-4599-98FA-469134D43827}" presName="sp" presStyleCnt="0"/>
      <dgm:spPr/>
      <dgm:t>
        <a:bodyPr/>
        <a:lstStyle/>
        <a:p>
          <a:endParaRPr lang="pt-BR"/>
        </a:p>
      </dgm:t>
    </dgm:pt>
    <dgm:pt modelId="{7FF2EF19-209E-44AE-8DD6-87D9AE1B2B44}" type="pres">
      <dgm:prSet presAssocID="{3420BC7F-3351-4311-B7D3-1552BF1ECA92}" presName="linNode" presStyleCnt="0"/>
      <dgm:spPr/>
      <dgm:t>
        <a:bodyPr/>
        <a:lstStyle/>
        <a:p>
          <a:endParaRPr lang="pt-BR"/>
        </a:p>
      </dgm:t>
    </dgm:pt>
    <dgm:pt modelId="{16AFF22B-F9F9-4AD9-81B3-981435F989C5}" type="pres">
      <dgm:prSet presAssocID="{3420BC7F-3351-4311-B7D3-1552BF1ECA92}" presName="parentText" presStyleLbl="node1" presStyleIdx="2" presStyleCnt="10" custScaleX="94463" custScaleY="50315" custLinFactX="25456" custLinFactNeighborX="100000" custLinFactNeighborY="-8208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7CC21AF-8AD7-4E36-B657-08E30E6619AD}" type="pres">
      <dgm:prSet presAssocID="{5DF771CC-58ED-4EBB-84E6-D2130585DAFD}" presName="sp" presStyleCnt="0"/>
      <dgm:spPr/>
      <dgm:t>
        <a:bodyPr/>
        <a:lstStyle/>
        <a:p>
          <a:endParaRPr lang="pt-BR"/>
        </a:p>
      </dgm:t>
    </dgm:pt>
    <dgm:pt modelId="{7F436247-B114-4293-91A7-2FA9D1FF3B02}" type="pres">
      <dgm:prSet presAssocID="{9371933E-5D33-4902-B402-063CEAFC4EF0}" presName="linNode" presStyleCnt="0"/>
      <dgm:spPr/>
      <dgm:t>
        <a:bodyPr/>
        <a:lstStyle/>
        <a:p>
          <a:endParaRPr lang="pt-BR"/>
        </a:p>
      </dgm:t>
    </dgm:pt>
    <dgm:pt modelId="{B31F3D21-26D3-4807-BAEA-B047CA4BB73F}" type="pres">
      <dgm:prSet presAssocID="{9371933E-5D33-4902-B402-063CEAFC4EF0}" presName="parentText" presStyleLbl="node1" presStyleIdx="3" presStyleCnt="10" custScaleX="160965" custScaleY="50315" custLinFactNeighborX="45635" custLinFactNeighborY="23492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E31D9E3-C999-44FA-8D29-B0E8C314651A}" type="pres">
      <dgm:prSet presAssocID="{33A66D9C-5A86-4D7B-A627-24D534DC7792}" presName="sp" presStyleCnt="0"/>
      <dgm:spPr/>
      <dgm:t>
        <a:bodyPr/>
        <a:lstStyle/>
        <a:p>
          <a:endParaRPr lang="pt-BR"/>
        </a:p>
      </dgm:t>
    </dgm:pt>
    <dgm:pt modelId="{BF18D820-0BC9-4513-A2BC-1DFB07BA336B}" type="pres">
      <dgm:prSet presAssocID="{165C869B-5263-45D6-8590-5B1A3813CAC9}" presName="linNode" presStyleCnt="0"/>
      <dgm:spPr/>
      <dgm:t>
        <a:bodyPr/>
        <a:lstStyle/>
        <a:p>
          <a:endParaRPr lang="pt-BR"/>
        </a:p>
      </dgm:t>
    </dgm:pt>
    <dgm:pt modelId="{CA257B28-2001-4939-A6F3-99C16EA2E5F6}" type="pres">
      <dgm:prSet presAssocID="{165C869B-5263-45D6-8590-5B1A3813CAC9}" presName="parentText" presStyleLbl="node1" presStyleIdx="4" presStyleCnt="10" custScaleX="148194" custScaleY="50315" custLinFactNeighborX="67985" custLinFactNeighborY="6801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F9F24D6F-6701-431A-9899-71AD3D7257AA}" type="pres">
      <dgm:prSet presAssocID="{1F3FC254-961B-4090-A7ED-DAC31C9D2A41}" presName="sp" presStyleCnt="0"/>
      <dgm:spPr/>
      <dgm:t>
        <a:bodyPr/>
        <a:lstStyle/>
        <a:p>
          <a:endParaRPr lang="pt-BR"/>
        </a:p>
      </dgm:t>
    </dgm:pt>
    <dgm:pt modelId="{E0119F69-CBC3-419C-86AE-3DB33D03FBB2}" type="pres">
      <dgm:prSet presAssocID="{2C3F31C4-1652-45AC-873E-E8B64EB5B937}" presName="linNode" presStyleCnt="0"/>
      <dgm:spPr/>
      <dgm:t>
        <a:bodyPr/>
        <a:lstStyle/>
        <a:p>
          <a:endParaRPr lang="pt-BR"/>
        </a:p>
      </dgm:t>
    </dgm:pt>
    <dgm:pt modelId="{CA2AF796-2EFC-47EF-8A69-34D9A662DA1D}" type="pres">
      <dgm:prSet presAssocID="{2C3F31C4-1652-45AC-873E-E8B64EB5B937}" presName="parentText" presStyleLbl="node1" presStyleIdx="5" presStyleCnt="10" custScaleX="222176" custScaleY="50315" custLinFactY="-58893" custLinFactNeighborX="-11837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7C118CC-9A83-4F0A-8D5B-F955B6A3CB9D}" type="pres">
      <dgm:prSet presAssocID="{7AA2C11E-B333-4CC2-9CD4-3CE39768E41C}" presName="sp" presStyleCnt="0"/>
      <dgm:spPr/>
      <dgm:t>
        <a:bodyPr/>
        <a:lstStyle/>
        <a:p>
          <a:endParaRPr lang="pt-BR"/>
        </a:p>
      </dgm:t>
    </dgm:pt>
    <dgm:pt modelId="{E5B4406A-0650-49C6-91BB-ADFE1DF468EF}" type="pres">
      <dgm:prSet presAssocID="{3DACFCBA-0DED-44F0-866F-9B4900CD1257}" presName="linNode" presStyleCnt="0"/>
      <dgm:spPr/>
      <dgm:t>
        <a:bodyPr/>
        <a:lstStyle/>
        <a:p>
          <a:endParaRPr lang="pt-BR"/>
        </a:p>
      </dgm:t>
    </dgm:pt>
    <dgm:pt modelId="{DE0B5FC8-68AF-46CF-90C9-A63B053897B2}" type="pres">
      <dgm:prSet presAssocID="{3DACFCBA-0DED-44F0-866F-9B4900CD1257}" presName="parentText" presStyleLbl="node1" presStyleIdx="6" presStyleCnt="10" custScaleX="222176" custScaleY="50315" custLinFactNeighborX="-27801" custLinFactNeighborY="-30835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540A410-BFBC-4A24-B3A9-05E9869652DB}" type="pres">
      <dgm:prSet presAssocID="{203F2A36-A07C-4733-ABEA-581790C01D69}" presName="sp" presStyleCnt="0"/>
      <dgm:spPr/>
      <dgm:t>
        <a:bodyPr/>
        <a:lstStyle/>
        <a:p>
          <a:endParaRPr lang="pt-BR"/>
        </a:p>
      </dgm:t>
    </dgm:pt>
    <dgm:pt modelId="{9E32FE4F-944F-468B-B7FB-7A171F173DEA}" type="pres">
      <dgm:prSet presAssocID="{E69E20CD-C545-4399-9CB5-B843971EF852}" presName="linNode" presStyleCnt="0"/>
      <dgm:spPr/>
      <dgm:t>
        <a:bodyPr/>
        <a:lstStyle/>
        <a:p>
          <a:endParaRPr lang="pt-BR"/>
        </a:p>
      </dgm:t>
    </dgm:pt>
    <dgm:pt modelId="{D281052E-0B47-4E62-9990-ACC51642C9B0}" type="pres">
      <dgm:prSet presAssocID="{E69E20CD-C545-4399-9CB5-B843971EF852}" presName="parentText" presStyleLbl="node1" presStyleIdx="7" presStyleCnt="10" custScaleX="222176" custScaleY="50315" custLinFactNeighborX="-8644" custLinFactNeighborY="-4628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1665278-7299-49EA-9B4F-02CE0418C6E7}" type="pres">
      <dgm:prSet presAssocID="{FBACFC04-E0C7-49A6-8C12-727F0C459AD4}" presName="sp" presStyleCnt="0"/>
      <dgm:spPr/>
      <dgm:t>
        <a:bodyPr/>
        <a:lstStyle/>
        <a:p>
          <a:endParaRPr lang="pt-BR"/>
        </a:p>
      </dgm:t>
    </dgm:pt>
    <dgm:pt modelId="{F530A52A-D3FC-48C7-A84E-9F63AF51E5CF}" type="pres">
      <dgm:prSet presAssocID="{691FCB6C-523D-4D9C-A8FD-0ECA1B73E7C0}" presName="linNode" presStyleCnt="0"/>
      <dgm:spPr/>
      <dgm:t>
        <a:bodyPr/>
        <a:lstStyle/>
        <a:p>
          <a:endParaRPr lang="pt-BR"/>
        </a:p>
      </dgm:t>
    </dgm:pt>
    <dgm:pt modelId="{D67C75E0-3FE8-4E1A-8B1B-EF6389005792}" type="pres">
      <dgm:prSet presAssocID="{691FCB6C-523D-4D9C-A8FD-0ECA1B73E7C0}" presName="parentText" presStyleLbl="node1" presStyleIdx="8" presStyleCnt="10" custScaleX="222176" custScaleY="50315" custLinFactNeighborX="-8644" custLinFactNeighborY="33936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70A9C9D-0718-4F6E-99AC-EC23FC43FA69}" type="pres">
      <dgm:prSet presAssocID="{FD04EC73-69B9-4E3C-9D9B-DF9EB3B9C735}" presName="sp" presStyleCnt="0"/>
      <dgm:spPr/>
      <dgm:t>
        <a:bodyPr/>
        <a:lstStyle/>
        <a:p>
          <a:endParaRPr lang="pt-BR"/>
        </a:p>
      </dgm:t>
    </dgm:pt>
    <dgm:pt modelId="{41EA3F56-6042-4272-9ADC-329424FBE485}" type="pres">
      <dgm:prSet presAssocID="{252DF4BE-C06F-42E7-B2F8-D157BF4E9233}" presName="linNode" presStyleCnt="0"/>
      <dgm:spPr/>
      <dgm:t>
        <a:bodyPr/>
        <a:lstStyle/>
        <a:p>
          <a:endParaRPr lang="pt-BR"/>
        </a:p>
      </dgm:t>
    </dgm:pt>
    <dgm:pt modelId="{0169F015-FBEF-43FD-9843-89DC7D6F4D43}" type="pres">
      <dgm:prSet presAssocID="{252DF4BE-C06F-42E7-B2F8-D157BF4E9233}" presName="parentText" presStyleLbl="node1" presStyleIdx="9" presStyleCnt="10" custScaleX="222176" custScaleY="50315" custLinFactNeighborX="-24608" custLinFactNeighborY="-71867">
        <dgm:presLayoutVars>
          <dgm:chMax val="1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96BF2475-41AE-434D-9BB7-5BCB6DEDD0D7}" srcId="{8CD29CA3-983F-4DC8-9F86-9D1FEB414B33}" destId="{3420BC7F-3351-4311-B7D3-1552BF1ECA92}" srcOrd="2" destOrd="0" parTransId="{212D588B-0C2B-4543-A699-EFF1BAEED977}" sibTransId="{5DF771CC-58ED-4EBB-84E6-D2130585DAFD}"/>
    <dgm:cxn modelId="{DFE5CE21-68F5-4973-847E-8998D6C34249}" srcId="{8CD29CA3-983F-4DC8-9F86-9D1FEB414B33}" destId="{165C869B-5263-45D6-8590-5B1A3813CAC9}" srcOrd="4" destOrd="0" parTransId="{43F6FFAA-57C5-4B11-A811-C8531EE1B4AD}" sibTransId="{1F3FC254-961B-4090-A7ED-DAC31C9D2A41}"/>
    <dgm:cxn modelId="{9472211C-21C0-4170-9F0D-2043605989ED}" srcId="{8CD29CA3-983F-4DC8-9F86-9D1FEB414B33}" destId="{660B9B4A-323F-45DA-B526-D2E1DD7B88F2}" srcOrd="0" destOrd="0" parTransId="{ECCDDCD3-DD5E-45D9-8700-B5EE987D3180}" sibTransId="{219363CB-D1C8-4691-A9EF-8FAFB7C561AF}"/>
    <dgm:cxn modelId="{2B55718A-4E92-4B65-97E9-ADDF6AC890F7}" type="presOf" srcId="{60827823-002B-416E-B385-C27FB1820397}" destId="{844BC912-C013-4C84-89DF-4059723DB0F7}" srcOrd="0" destOrd="0" presId="urn:microsoft.com/office/officeart/2005/8/layout/vList5"/>
    <dgm:cxn modelId="{49209352-0D1B-4209-A659-063ACE2B7B95}" srcId="{8CD29CA3-983F-4DC8-9F86-9D1FEB414B33}" destId="{691FCB6C-523D-4D9C-A8FD-0ECA1B73E7C0}" srcOrd="8" destOrd="0" parTransId="{81915579-F8D5-4B14-89A7-D55171996D15}" sibTransId="{FD04EC73-69B9-4E3C-9D9B-DF9EB3B9C735}"/>
    <dgm:cxn modelId="{965DF79A-DB25-4214-A615-60D3EDD2F3DE}" type="presOf" srcId="{3420BC7F-3351-4311-B7D3-1552BF1ECA92}" destId="{16AFF22B-F9F9-4AD9-81B3-981435F989C5}" srcOrd="0" destOrd="0" presId="urn:microsoft.com/office/officeart/2005/8/layout/vList5"/>
    <dgm:cxn modelId="{845979AE-B08E-408C-8465-726ADDFBE0BB}" srcId="{8CD29CA3-983F-4DC8-9F86-9D1FEB414B33}" destId="{9371933E-5D33-4902-B402-063CEAFC4EF0}" srcOrd="3" destOrd="0" parTransId="{91402618-32E8-4039-853C-15A8A839ADB9}" sibTransId="{33A66D9C-5A86-4D7B-A627-24D534DC7792}"/>
    <dgm:cxn modelId="{3C21F910-FAEE-42A3-8F68-743C58B9719E}" type="presOf" srcId="{9371933E-5D33-4902-B402-063CEAFC4EF0}" destId="{B31F3D21-26D3-4807-BAEA-B047CA4BB73F}" srcOrd="0" destOrd="0" presId="urn:microsoft.com/office/officeart/2005/8/layout/vList5"/>
    <dgm:cxn modelId="{5CB218E8-E396-43E9-85F9-8129DC247E22}" srcId="{8CD29CA3-983F-4DC8-9F86-9D1FEB414B33}" destId="{3DACFCBA-0DED-44F0-866F-9B4900CD1257}" srcOrd="6" destOrd="0" parTransId="{0BF8E3DE-165B-41BE-A021-D9B3DB7F8153}" sibTransId="{203F2A36-A07C-4733-ABEA-581790C01D69}"/>
    <dgm:cxn modelId="{CFE21F0D-84E1-482F-930A-99B5E1B573B9}" type="presOf" srcId="{2C3F31C4-1652-45AC-873E-E8B64EB5B937}" destId="{CA2AF796-2EFC-47EF-8A69-34D9A662DA1D}" srcOrd="0" destOrd="0" presId="urn:microsoft.com/office/officeart/2005/8/layout/vList5"/>
    <dgm:cxn modelId="{CBB6AF0B-AA0C-4390-BCCD-30E8C4A087C9}" type="presOf" srcId="{252DF4BE-C06F-42E7-B2F8-D157BF4E9233}" destId="{0169F015-FBEF-43FD-9843-89DC7D6F4D43}" srcOrd="0" destOrd="0" presId="urn:microsoft.com/office/officeart/2005/8/layout/vList5"/>
    <dgm:cxn modelId="{9C37EB71-C0A6-467F-A284-9271E9B0A950}" type="presOf" srcId="{165C869B-5263-45D6-8590-5B1A3813CAC9}" destId="{CA257B28-2001-4939-A6F3-99C16EA2E5F6}" srcOrd="0" destOrd="0" presId="urn:microsoft.com/office/officeart/2005/8/layout/vList5"/>
    <dgm:cxn modelId="{E7A06E2D-CFE4-43A4-8CFB-B9D1DE7517F3}" type="presOf" srcId="{691FCB6C-523D-4D9C-A8FD-0ECA1B73E7C0}" destId="{D67C75E0-3FE8-4E1A-8B1B-EF6389005792}" srcOrd="0" destOrd="0" presId="urn:microsoft.com/office/officeart/2005/8/layout/vList5"/>
    <dgm:cxn modelId="{CA9221B8-8C9D-4BDA-829C-A91B7B21FD88}" type="presOf" srcId="{8CD29CA3-983F-4DC8-9F86-9D1FEB414B33}" destId="{8D338735-4259-48CE-8AC8-7EC2EE5E2F39}" srcOrd="0" destOrd="0" presId="urn:microsoft.com/office/officeart/2005/8/layout/vList5"/>
    <dgm:cxn modelId="{6FE6499A-7F12-4224-8D58-F5E172F702EF}" srcId="{8CD29CA3-983F-4DC8-9F86-9D1FEB414B33}" destId="{E69E20CD-C545-4399-9CB5-B843971EF852}" srcOrd="7" destOrd="0" parTransId="{4F7C8D72-3C0C-4653-B0C2-0D1978573590}" sibTransId="{FBACFC04-E0C7-49A6-8C12-727F0C459AD4}"/>
    <dgm:cxn modelId="{D625BA37-B463-4D1D-AF5B-4D792422279C}" srcId="{8CD29CA3-983F-4DC8-9F86-9D1FEB414B33}" destId="{252DF4BE-C06F-42E7-B2F8-D157BF4E9233}" srcOrd="9" destOrd="0" parTransId="{FCDC4D44-11BF-46AA-A9F4-2BE6466E0E81}" sibTransId="{9139230B-740D-4D0A-B04B-D09F44B91F3E}"/>
    <dgm:cxn modelId="{65C1E75B-DC5A-4603-A0E0-DE920F404293}" type="presOf" srcId="{3DACFCBA-0DED-44F0-866F-9B4900CD1257}" destId="{DE0B5FC8-68AF-46CF-90C9-A63B053897B2}" srcOrd="0" destOrd="0" presId="urn:microsoft.com/office/officeart/2005/8/layout/vList5"/>
    <dgm:cxn modelId="{C9D384C7-59FE-4E31-80BD-2807483EC69C}" srcId="{8CD29CA3-983F-4DC8-9F86-9D1FEB414B33}" destId="{2C3F31C4-1652-45AC-873E-E8B64EB5B937}" srcOrd="5" destOrd="0" parTransId="{6E83E1C0-5E8D-4108-8638-F0B2C0573524}" sibTransId="{7AA2C11E-B333-4CC2-9CD4-3CE39768E41C}"/>
    <dgm:cxn modelId="{25EAA72C-C735-443D-AA90-71D246C24B41}" type="presOf" srcId="{660B9B4A-323F-45DA-B526-D2E1DD7B88F2}" destId="{338B3681-55FC-483B-BF7B-3ED2A4DDB4BC}" srcOrd="0" destOrd="0" presId="urn:microsoft.com/office/officeart/2005/8/layout/vList5"/>
    <dgm:cxn modelId="{02328190-0187-4A2E-9CAA-7E740E6389FA}" srcId="{8CD29CA3-983F-4DC8-9F86-9D1FEB414B33}" destId="{60827823-002B-416E-B385-C27FB1820397}" srcOrd="1" destOrd="0" parTransId="{F0DB2C54-9F64-4C93-A134-93BE118568DD}" sibTransId="{B64F7C09-E43F-4599-98FA-469134D43827}"/>
    <dgm:cxn modelId="{5D636A70-528A-491B-A431-837EDFD8F765}" type="presOf" srcId="{E69E20CD-C545-4399-9CB5-B843971EF852}" destId="{D281052E-0B47-4E62-9990-ACC51642C9B0}" srcOrd="0" destOrd="0" presId="urn:microsoft.com/office/officeart/2005/8/layout/vList5"/>
    <dgm:cxn modelId="{27CFD4A8-C962-461F-8D90-469A1EC9B93D}" type="presParOf" srcId="{8D338735-4259-48CE-8AC8-7EC2EE5E2F39}" destId="{D2E92BE6-405E-48CE-A29B-F0037BB80A36}" srcOrd="0" destOrd="0" presId="urn:microsoft.com/office/officeart/2005/8/layout/vList5"/>
    <dgm:cxn modelId="{E2B70827-491A-48ED-B342-6E603026FEE3}" type="presParOf" srcId="{D2E92BE6-405E-48CE-A29B-F0037BB80A36}" destId="{338B3681-55FC-483B-BF7B-3ED2A4DDB4BC}" srcOrd="0" destOrd="0" presId="urn:microsoft.com/office/officeart/2005/8/layout/vList5"/>
    <dgm:cxn modelId="{C7BB2F8D-7D6E-43C0-8055-C9A6FED29F59}" type="presParOf" srcId="{8D338735-4259-48CE-8AC8-7EC2EE5E2F39}" destId="{DB8CDF59-8B65-46CD-9521-96367EBB3AA5}" srcOrd="1" destOrd="0" presId="urn:microsoft.com/office/officeart/2005/8/layout/vList5"/>
    <dgm:cxn modelId="{9DB3CAF5-C165-4C75-AD4A-94E347DE2EF0}" type="presParOf" srcId="{8D338735-4259-48CE-8AC8-7EC2EE5E2F39}" destId="{79B56559-342F-4053-BC2D-7343FB13FD5E}" srcOrd="2" destOrd="0" presId="urn:microsoft.com/office/officeart/2005/8/layout/vList5"/>
    <dgm:cxn modelId="{87C5F17E-CF6A-48DD-9522-C439F62E5383}" type="presParOf" srcId="{79B56559-342F-4053-BC2D-7343FB13FD5E}" destId="{844BC912-C013-4C84-89DF-4059723DB0F7}" srcOrd="0" destOrd="0" presId="urn:microsoft.com/office/officeart/2005/8/layout/vList5"/>
    <dgm:cxn modelId="{ADEC3ECF-0ECE-4B7C-98CA-D494CA1C1CA3}" type="presParOf" srcId="{8D338735-4259-48CE-8AC8-7EC2EE5E2F39}" destId="{425A6C30-2E13-4660-864F-48CC0F8DCF53}" srcOrd="3" destOrd="0" presId="urn:microsoft.com/office/officeart/2005/8/layout/vList5"/>
    <dgm:cxn modelId="{BF172A94-ED92-4E89-9F5E-BB26659ECDF6}" type="presParOf" srcId="{8D338735-4259-48CE-8AC8-7EC2EE5E2F39}" destId="{7FF2EF19-209E-44AE-8DD6-87D9AE1B2B44}" srcOrd="4" destOrd="0" presId="urn:microsoft.com/office/officeart/2005/8/layout/vList5"/>
    <dgm:cxn modelId="{B25015A5-2A72-4A0C-B5BF-59FA9B3C4545}" type="presParOf" srcId="{7FF2EF19-209E-44AE-8DD6-87D9AE1B2B44}" destId="{16AFF22B-F9F9-4AD9-81B3-981435F989C5}" srcOrd="0" destOrd="0" presId="urn:microsoft.com/office/officeart/2005/8/layout/vList5"/>
    <dgm:cxn modelId="{DF5DAEFD-B80E-4614-BB33-0B53A67F6BDC}" type="presParOf" srcId="{8D338735-4259-48CE-8AC8-7EC2EE5E2F39}" destId="{57CC21AF-8AD7-4E36-B657-08E30E6619AD}" srcOrd="5" destOrd="0" presId="urn:microsoft.com/office/officeart/2005/8/layout/vList5"/>
    <dgm:cxn modelId="{B1EE7E35-CBE9-4CAC-A29E-523C31C9AFD7}" type="presParOf" srcId="{8D338735-4259-48CE-8AC8-7EC2EE5E2F39}" destId="{7F436247-B114-4293-91A7-2FA9D1FF3B02}" srcOrd="6" destOrd="0" presId="urn:microsoft.com/office/officeart/2005/8/layout/vList5"/>
    <dgm:cxn modelId="{10B433DC-05A9-4598-B51F-CF931078E40A}" type="presParOf" srcId="{7F436247-B114-4293-91A7-2FA9D1FF3B02}" destId="{B31F3D21-26D3-4807-BAEA-B047CA4BB73F}" srcOrd="0" destOrd="0" presId="urn:microsoft.com/office/officeart/2005/8/layout/vList5"/>
    <dgm:cxn modelId="{3371BFF4-AC19-4967-A4FB-A02F70E2B74B}" type="presParOf" srcId="{8D338735-4259-48CE-8AC8-7EC2EE5E2F39}" destId="{5E31D9E3-C999-44FA-8D29-B0E8C314651A}" srcOrd="7" destOrd="0" presId="urn:microsoft.com/office/officeart/2005/8/layout/vList5"/>
    <dgm:cxn modelId="{42BFE737-EAE3-41D2-A387-776E7743E6A1}" type="presParOf" srcId="{8D338735-4259-48CE-8AC8-7EC2EE5E2F39}" destId="{BF18D820-0BC9-4513-A2BC-1DFB07BA336B}" srcOrd="8" destOrd="0" presId="urn:microsoft.com/office/officeart/2005/8/layout/vList5"/>
    <dgm:cxn modelId="{B75763A9-8009-4DBA-BC76-DDAB3B375B6A}" type="presParOf" srcId="{BF18D820-0BC9-4513-A2BC-1DFB07BA336B}" destId="{CA257B28-2001-4939-A6F3-99C16EA2E5F6}" srcOrd="0" destOrd="0" presId="urn:microsoft.com/office/officeart/2005/8/layout/vList5"/>
    <dgm:cxn modelId="{ED3193C0-8068-4472-A4FC-EE4A658C1BFE}" type="presParOf" srcId="{8D338735-4259-48CE-8AC8-7EC2EE5E2F39}" destId="{F9F24D6F-6701-431A-9899-71AD3D7257AA}" srcOrd="9" destOrd="0" presId="urn:microsoft.com/office/officeart/2005/8/layout/vList5"/>
    <dgm:cxn modelId="{F68481DD-9981-4E65-988B-7FCBBA51B355}" type="presParOf" srcId="{8D338735-4259-48CE-8AC8-7EC2EE5E2F39}" destId="{E0119F69-CBC3-419C-86AE-3DB33D03FBB2}" srcOrd="10" destOrd="0" presId="urn:microsoft.com/office/officeart/2005/8/layout/vList5"/>
    <dgm:cxn modelId="{B6EF9B98-39B2-497A-83F9-E791532CDD38}" type="presParOf" srcId="{E0119F69-CBC3-419C-86AE-3DB33D03FBB2}" destId="{CA2AF796-2EFC-47EF-8A69-34D9A662DA1D}" srcOrd="0" destOrd="0" presId="urn:microsoft.com/office/officeart/2005/8/layout/vList5"/>
    <dgm:cxn modelId="{98E48C6D-3425-4C5C-9CEC-A5BC4BE97E27}" type="presParOf" srcId="{8D338735-4259-48CE-8AC8-7EC2EE5E2F39}" destId="{A7C118CC-9A83-4F0A-8D5B-F955B6A3CB9D}" srcOrd="11" destOrd="0" presId="urn:microsoft.com/office/officeart/2005/8/layout/vList5"/>
    <dgm:cxn modelId="{EA1A344C-C5AD-48CD-8260-10D72FB7A002}" type="presParOf" srcId="{8D338735-4259-48CE-8AC8-7EC2EE5E2F39}" destId="{E5B4406A-0650-49C6-91BB-ADFE1DF468EF}" srcOrd="12" destOrd="0" presId="urn:microsoft.com/office/officeart/2005/8/layout/vList5"/>
    <dgm:cxn modelId="{A84EEAFF-3C3F-4E54-A62C-3AF0AD02DB9A}" type="presParOf" srcId="{E5B4406A-0650-49C6-91BB-ADFE1DF468EF}" destId="{DE0B5FC8-68AF-46CF-90C9-A63B053897B2}" srcOrd="0" destOrd="0" presId="urn:microsoft.com/office/officeart/2005/8/layout/vList5"/>
    <dgm:cxn modelId="{229BB089-8F18-4AE4-9967-B39188E1F0C0}" type="presParOf" srcId="{8D338735-4259-48CE-8AC8-7EC2EE5E2F39}" destId="{5540A410-BFBC-4A24-B3A9-05E9869652DB}" srcOrd="13" destOrd="0" presId="urn:microsoft.com/office/officeart/2005/8/layout/vList5"/>
    <dgm:cxn modelId="{76F53BBF-F2A2-4EAA-BC09-8DA35BFA3880}" type="presParOf" srcId="{8D338735-4259-48CE-8AC8-7EC2EE5E2F39}" destId="{9E32FE4F-944F-468B-B7FB-7A171F173DEA}" srcOrd="14" destOrd="0" presId="urn:microsoft.com/office/officeart/2005/8/layout/vList5"/>
    <dgm:cxn modelId="{345388E9-B054-4084-8512-3A3B7C68CF53}" type="presParOf" srcId="{9E32FE4F-944F-468B-B7FB-7A171F173DEA}" destId="{D281052E-0B47-4E62-9990-ACC51642C9B0}" srcOrd="0" destOrd="0" presId="urn:microsoft.com/office/officeart/2005/8/layout/vList5"/>
    <dgm:cxn modelId="{784D09E0-82FE-43EB-83D2-04AAFD2AF2D6}" type="presParOf" srcId="{8D338735-4259-48CE-8AC8-7EC2EE5E2F39}" destId="{A1665278-7299-49EA-9B4F-02CE0418C6E7}" srcOrd="15" destOrd="0" presId="urn:microsoft.com/office/officeart/2005/8/layout/vList5"/>
    <dgm:cxn modelId="{B492C59B-97C4-41AA-BBC8-8BE13ED6C530}" type="presParOf" srcId="{8D338735-4259-48CE-8AC8-7EC2EE5E2F39}" destId="{F530A52A-D3FC-48C7-A84E-9F63AF51E5CF}" srcOrd="16" destOrd="0" presId="urn:microsoft.com/office/officeart/2005/8/layout/vList5"/>
    <dgm:cxn modelId="{554E4F03-68AB-4E69-A389-1C319319A871}" type="presParOf" srcId="{F530A52A-D3FC-48C7-A84E-9F63AF51E5CF}" destId="{D67C75E0-3FE8-4E1A-8B1B-EF6389005792}" srcOrd="0" destOrd="0" presId="urn:microsoft.com/office/officeart/2005/8/layout/vList5"/>
    <dgm:cxn modelId="{F0DAE00F-DE3B-4CBD-A3DA-1DF3B255C2E8}" type="presParOf" srcId="{8D338735-4259-48CE-8AC8-7EC2EE5E2F39}" destId="{670A9C9D-0718-4F6E-99AC-EC23FC43FA69}" srcOrd="17" destOrd="0" presId="urn:microsoft.com/office/officeart/2005/8/layout/vList5"/>
    <dgm:cxn modelId="{CFEEDD80-9CB1-480C-B9DF-D50F1A04CBA7}" type="presParOf" srcId="{8D338735-4259-48CE-8AC8-7EC2EE5E2F39}" destId="{41EA3F56-6042-4272-9ADC-329424FBE485}" srcOrd="18" destOrd="0" presId="urn:microsoft.com/office/officeart/2005/8/layout/vList5"/>
    <dgm:cxn modelId="{FD2D5D77-746C-40D5-A4CC-0E894CEB6B8D}" type="presParOf" srcId="{41EA3F56-6042-4272-9ADC-329424FBE485}" destId="{0169F015-FBEF-43FD-9843-89DC7D6F4D43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CD29CA3-983F-4DC8-9F86-9D1FEB414B33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69AEED1A-B915-47E2-9B6A-E4EDEC9FABD1}">
      <dgm:prSet phldrT="[Texto]"/>
      <dgm:spPr/>
      <dgm:t>
        <a:bodyPr/>
        <a:lstStyle/>
        <a:p>
          <a:r>
            <a:rPr lang="pt-BR" b="1" dirty="0" smtClean="0">
              <a:latin typeface="Arial" pitchFamily="34" charset="0"/>
              <a:cs typeface="Arial" pitchFamily="34" charset="0"/>
            </a:rPr>
            <a:t>Segurança econômica                                   </a:t>
          </a:r>
          <a:endParaRPr lang="pt-BR" dirty="0"/>
        </a:p>
      </dgm:t>
    </dgm:pt>
    <dgm:pt modelId="{8CDE73CD-1719-41E0-AA85-93267E825C81}" type="parTrans" cxnId="{41DBFAE9-A18A-41B7-86B2-A9A43BD009D6}">
      <dgm:prSet/>
      <dgm:spPr/>
      <dgm:t>
        <a:bodyPr/>
        <a:lstStyle/>
        <a:p>
          <a:endParaRPr lang="pt-BR"/>
        </a:p>
      </dgm:t>
    </dgm:pt>
    <dgm:pt modelId="{A5E65523-732B-4C1A-87F7-1C3FBAF90FBC}" type="sibTrans" cxnId="{41DBFAE9-A18A-41B7-86B2-A9A43BD009D6}">
      <dgm:prSet/>
      <dgm:spPr/>
      <dgm:t>
        <a:bodyPr/>
        <a:lstStyle/>
        <a:p>
          <a:endParaRPr lang="pt-BR"/>
        </a:p>
      </dgm:t>
    </dgm:pt>
    <dgm:pt modelId="{B848AB13-16F7-4886-B3DD-00F3A173253C}">
      <dgm:prSet/>
      <dgm:spPr/>
      <dgm:t>
        <a:bodyPr/>
        <a:lstStyle/>
        <a:p>
          <a:r>
            <a:rPr lang="pt-BR" b="1" dirty="0" smtClean="0">
              <a:latin typeface="Arial" pitchFamily="34" charset="0"/>
              <a:cs typeface="Arial" pitchFamily="34" charset="0"/>
            </a:rPr>
            <a:t>Segurança produtiva</a:t>
          </a:r>
        </a:p>
      </dgm:t>
    </dgm:pt>
    <dgm:pt modelId="{7262400F-5B45-403C-AC40-A567F307BC4F}" type="parTrans" cxnId="{A9D2707A-CB4B-4658-B6D1-5C1CDECD7E34}">
      <dgm:prSet/>
      <dgm:spPr/>
      <dgm:t>
        <a:bodyPr/>
        <a:lstStyle/>
        <a:p>
          <a:endParaRPr lang="pt-BR"/>
        </a:p>
      </dgm:t>
    </dgm:pt>
    <dgm:pt modelId="{1F9CD40C-88C5-41F2-9D59-E8F2FED6786F}" type="sibTrans" cxnId="{A9D2707A-CB4B-4658-B6D1-5C1CDECD7E34}">
      <dgm:prSet/>
      <dgm:spPr/>
      <dgm:t>
        <a:bodyPr/>
        <a:lstStyle/>
        <a:p>
          <a:endParaRPr lang="pt-BR"/>
        </a:p>
      </dgm:t>
    </dgm:pt>
    <dgm:pt modelId="{97C2A858-5442-4C91-808E-C207B7803A88}">
      <dgm:prSet/>
      <dgm:spPr/>
      <dgm:t>
        <a:bodyPr/>
        <a:lstStyle/>
        <a:p>
          <a:r>
            <a:rPr lang="pt-BR" b="1" dirty="0" smtClean="0">
              <a:latin typeface="Arial" pitchFamily="34" charset="0"/>
              <a:cs typeface="Arial" pitchFamily="34" charset="0"/>
            </a:rPr>
            <a:t>Segurança social                                          </a:t>
          </a:r>
        </a:p>
      </dgm:t>
    </dgm:pt>
    <dgm:pt modelId="{FB8091DB-5173-4DA2-88B0-8C94E68C8A81}" type="parTrans" cxnId="{774BD8A4-7F8E-4A54-A04E-E70E073E9D3A}">
      <dgm:prSet/>
      <dgm:spPr/>
      <dgm:t>
        <a:bodyPr/>
        <a:lstStyle/>
        <a:p>
          <a:endParaRPr lang="pt-BR"/>
        </a:p>
      </dgm:t>
    </dgm:pt>
    <dgm:pt modelId="{EA64380B-CC19-415F-A7BF-846BEE0AA6FF}" type="sibTrans" cxnId="{774BD8A4-7F8E-4A54-A04E-E70E073E9D3A}">
      <dgm:prSet/>
      <dgm:spPr/>
      <dgm:t>
        <a:bodyPr/>
        <a:lstStyle/>
        <a:p>
          <a:endParaRPr lang="pt-BR"/>
        </a:p>
      </dgm:t>
    </dgm:pt>
    <dgm:pt modelId="{E18DA3AE-89EC-45B9-8AA7-EDB0EB0AA608}">
      <dgm:prSet/>
      <dgm:spPr/>
      <dgm:t>
        <a:bodyPr/>
        <a:lstStyle/>
        <a:p>
          <a:r>
            <a:rPr lang="pt-BR" b="1" dirty="0" smtClean="0">
              <a:latin typeface="Arial" pitchFamily="34" charset="0"/>
              <a:cs typeface="Arial" pitchFamily="34" charset="0"/>
            </a:rPr>
            <a:t>Segurança hídrica</a:t>
          </a:r>
        </a:p>
      </dgm:t>
    </dgm:pt>
    <dgm:pt modelId="{9BAEF615-03B6-42ED-A30C-BE0FE8BE8149}" type="parTrans" cxnId="{09F16999-A5F1-4C1A-AEE9-81A10C2C2EFA}">
      <dgm:prSet/>
      <dgm:spPr/>
      <dgm:t>
        <a:bodyPr/>
        <a:lstStyle/>
        <a:p>
          <a:endParaRPr lang="pt-BR"/>
        </a:p>
      </dgm:t>
    </dgm:pt>
    <dgm:pt modelId="{28274CD6-9B61-402A-AFB9-49F22BBD3525}" type="sibTrans" cxnId="{09F16999-A5F1-4C1A-AEE9-81A10C2C2EFA}">
      <dgm:prSet/>
      <dgm:spPr/>
      <dgm:t>
        <a:bodyPr/>
        <a:lstStyle/>
        <a:p>
          <a:endParaRPr lang="pt-BR"/>
        </a:p>
      </dgm:t>
    </dgm:pt>
    <dgm:pt modelId="{65D3314E-A3C4-4EA2-81D7-0FC9458E8605}" type="pres">
      <dgm:prSet presAssocID="{8CD29CA3-983F-4DC8-9F86-9D1FEB414B3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999B2FC-7A94-49C1-BB0D-B5B9A57A5BC0}" type="pres">
      <dgm:prSet presAssocID="{69AEED1A-B915-47E2-9B6A-E4EDEC9FABD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4C694DA-3C27-4142-8B4B-FB950EB5067D}" type="pres">
      <dgm:prSet presAssocID="{A5E65523-732B-4C1A-87F7-1C3FBAF90FBC}" presName="sibTrans" presStyleCnt="0"/>
      <dgm:spPr/>
    </dgm:pt>
    <dgm:pt modelId="{976EA919-62D4-4B58-95A2-45E70780BD23}" type="pres">
      <dgm:prSet presAssocID="{B848AB13-16F7-4886-B3DD-00F3A173253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F15042A-7954-4F1B-B9CE-636005F52852}" type="pres">
      <dgm:prSet presAssocID="{1F9CD40C-88C5-41F2-9D59-E8F2FED6786F}" presName="sibTrans" presStyleCnt="0"/>
      <dgm:spPr/>
    </dgm:pt>
    <dgm:pt modelId="{1366E629-CCCD-446A-90DF-1B5945E95628}" type="pres">
      <dgm:prSet presAssocID="{97C2A858-5442-4C91-808E-C207B7803A88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E5324906-5DD1-49A5-91DA-36B6CA70153F}" type="pres">
      <dgm:prSet presAssocID="{EA64380B-CC19-415F-A7BF-846BEE0AA6FF}" presName="sibTrans" presStyleCnt="0"/>
      <dgm:spPr/>
    </dgm:pt>
    <dgm:pt modelId="{D1B08BCA-526D-4793-88B2-538D21D71CA6}" type="pres">
      <dgm:prSet presAssocID="{E18DA3AE-89EC-45B9-8AA7-EDB0EB0AA608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09F16999-A5F1-4C1A-AEE9-81A10C2C2EFA}" srcId="{8CD29CA3-983F-4DC8-9F86-9D1FEB414B33}" destId="{E18DA3AE-89EC-45B9-8AA7-EDB0EB0AA608}" srcOrd="3" destOrd="0" parTransId="{9BAEF615-03B6-42ED-A30C-BE0FE8BE8149}" sibTransId="{28274CD6-9B61-402A-AFB9-49F22BBD3525}"/>
    <dgm:cxn modelId="{774BD8A4-7F8E-4A54-A04E-E70E073E9D3A}" srcId="{8CD29CA3-983F-4DC8-9F86-9D1FEB414B33}" destId="{97C2A858-5442-4C91-808E-C207B7803A88}" srcOrd="2" destOrd="0" parTransId="{FB8091DB-5173-4DA2-88B0-8C94E68C8A81}" sibTransId="{EA64380B-CC19-415F-A7BF-846BEE0AA6FF}"/>
    <dgm:cxn modelId="{C73EFA68-EE3B-4E1D-BDC3-590F000DA1A4}" type="presOf" srcId="{69AEED1A-B915-47E2-9B6A-E4EDEC9FABD1}" destId="{C999B2FC-7A94-49C1-BB0D-B5B9A57A5BC0}" srcOrd="0" destOrd="0" presId="urn:microsoft.com/office/officeart/2005/8/layout/default#1"/>
    <dgm:cxn modelId="{A9D2707A-CB4B-4658-B6D1-5C1CDECD7E34}" srcId="{8CD29CA3-983F-4DC8-9F86-9D1FEB414B33}" destId="{B848AB13-16F7-4886-B3DD-00F3A173253C}" srcOrd="1" destOrd="0" parTransId="{7262400F-5B45-403C-AC40-A567F307BC4F}" sibTransId="{1F9CD40C-88C5-41F2-9D59-E8F2FED6786F}"/>
    <dgm:cxn modelId="{8D681541-6275-4927-B9B3-1D9421CA5C4F}" type="presOf" srcId="{8CD29CA3-983F-4DC8-9F86-9D1FEB414B33}" destId="{65D3314E-A3C4-4EA2-81D7-0FC9458E8605}" srcOrd="0" destOrd="0" presId="urn:microsoft.com/office/officeart/2005/8/layout/default#1"/>
    <dgm:cxn modelId="{41DBFAE9-A18A-41B7-86B2-A9A43BD009D6}" srcId="{8CD29CA3-983F-4DC8-9F86-9D1FEB414B33}" destId="{69AEED1A-B915-47E2-9B6A-E4EDEC9FABD1}" srcOrd="0" destOrd="0" parTransId="{8CDE73CD-1719-41E0-AA85-93267E825C81}" sibTransId="{A5E65523-732B-4C1A-87F7-1C3FBAF90FBC}"/>
    <dgm:cxn modelId="{00D5C2BC-EC37-4958-B918-74F66BEF85C7}" type="presOf" srcId="{E18DA3AE-89EC-45B9-8AA7-EDB0EB0AA608}" destId="{D1B08BCA-526D-4793-88B2-538D21D71CA6}" srcOrd="0" destOrd="0" presId="urn:microsoft.com/office/officeart/2005/8/layout/default#1"/>
    <dgm:cxn modelId="{17389667-6865-49E0-BDF2-C1F87CE2D31C}" type="presOf" srcId="{97C2A858-5442-4C91-808E-C207B7803A88}" destId="{1366E629-CCCD-446A-90DF-1B5945E95628}" srcOrd="0" destOrd="0" presId="urn:microsoft.com/office/officeart/2005/8/layout/default#1"/>
    <dgm:cxn modelId="{4443DCB2-F823-4763-8922-B133D184C5FC}" type="presOf" srcId="{B848AB13-16F7-4886-B3DD-00F3A173253C}" destId="{976EA919-62D4-4B58-95A2-45E70780BD23}" srcOrd="0" destOrd="0" presId="urn:microsoft.com/office/officeart/2005/8/layout/default#1"/>
    <dgm:cxn modelId="{EA662ACA-C004-43BF-81C6-06FC08512D02}" type="presParOf" srcId="{65D3314E-A3C4-4EA2-81D7-0FC9458E8605}" destId="{C999B2FC-7A94-49C1-BB0D-B5B9A57A5BC0}" srcOrd="0" destOrd="0" presId="urn:microsoft.com/office/officeart/2005/8/layout/default#1"/>
    <dgm:cxn modelId="{55A2066F-41EE-4F58-AE08-AF1F802A769A}" type="presParOf" srcId="{65D3314E-A3C4-4EA2-81D7-0FC9458E8605}" destId="{94C694DA-3C27-4142-8B4B-FB950EB5067D}" srcOrd="1" destOrd="0" presId="urn:microsoft.com/office/officeart/2005/8/layout/default#1"/>
    <dgm:cxn modelId="{DF22E2CC-B6F4-4565-8A96-1C383B8B972D}" type="presParOf" srcId="{65D3314E-A3C4-4EA2-81D7-0FC9458E8605}" destId="{976EA919-62D4-4B58-95A2-45E70780BD23}" srcOrd="2" destOrd="0" presId="urn:microsoft.com/office/officeart/2005/8/layout/default#1"/>
    <dgm:cxn modelId="{40FFADD1-A388-4F77-88FA-E84487452B7B}" type="presParOf" srcId="{65D3314E-A3C4-4EA2-81D7-0FC9458E8605}" destId="{8F15042A-7954-4F1B-B9CE-636005F52852}" srcOrd="3" destOrd="0" presId="urn:microsoft.com/office/officeart/2005/8/layout/default#1"/>
    <dgm:cxn modelId="{8A77FB5F-690A-4DF2-9F83-F7404BBFE93B}" type="presParOf" srcId="{65D3314E-A3C4-4EA2-81D7-0FC9458E8605}" destId="{1366E629-CCCD-446A-90DF-1B5945E95628}" srcOrd="4" destOrd="0" presId="urn:microsoft.com/office/officeart/2005/8/layout/default#1"/>
    <dgm:cxn modelId="{A2783F83-17D7-4CD7-A8CB-0183E6FECD85}" type="presParOf" srcId="{65D3314E-A3C4-4EA2-81D7-0FC9458E8605}" destId="{E5324906-5DD1-49A5-91DA-36B6CA70153F}" srcOrd="5" destOrd="0" presId="urn:microsoft.com/office/officeart/2005/8/layout/default#1"/>
    <dgm:cxn modelId="{5A5782E6-36DB-4689-8479-2EC37CB7050E}" type="presParOf" srcId="{65D3314E-A3C4-4EA2-81D7-0FC9458E8605}" destId="{D1B08BCA-526D-4793-88B2-538D21D71CA6}" srcOrd="6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CD29CA3-983F-4DC8-9F86-9D1FEB414B33}" type="doc">
      <dgm:prSet loTypeId="urn:microsoft.com/office/officeart/2005/8/layout/default#3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pt-BR"/>
        </a:p>
      </dgm:t>
    </dgm:pt>
    <dgm:pt modelId="{69AEED1A-B915-47E2-9B6A-E4EDEC9FABD1}">
      <dgm:prSet phldrT="[Texto]"/>
      <dgm:spPr/>
      <dgm:t>
        <a:bodyPr/>
        <a:lstStyle/>
        <a:p>
          <a:r>
            <a:rPr lang="pt-BR" dirty="0" smtClean="0"/>
            <a:t>limites máximos de outorga por trecho</a:t>
          </a:r>
          <a:endParaRPr lang="pt-BR" dirty="0"/>
        </a:p>
      </dgm:t>
    </dgm:pt>
    <dgm:pt modelId="{8CDE73CD-1719-41E0-AA85-93267E825C81}" type="parTrans" cxnId="{41DBFAE9-A18A-41B7-86B2-A9A43BD009D6}">
      <dgm:prSet/>
      <dgm:spPr/>
      <dgm:t>
        <a:bodyPr/>
        <a:lstStyle/>
        <a:p>
          <a:endParaRPr lang="pt-BR"/>
        </a:p>
      </dgm:t>
    </dgm:pt>
    <dgm:pt modelId="{A5E65523-732B-4C1A-87F7-1C3FBAF90FBC}" type="sibTrans" cxnId="{41DBFAE9-A18A-41B7-86B2-A9A43BD009D6}">
      <dgm:prSet/>
      <dgm:spPr/>
      <dgm:t>
        <a:bodyPr/>
        <a:lstStyle/>
        <a:p>
          <a:endParaRPr lang="pt-BR"/>
        </a:p>
      </dgm:t>
    </dgm:pt>
    <dgm:pt modelId="{A08DB2BF-159E-4774-82CC-EB750A2A28BE}">
      <dgm:prSet phldrT="[Texto]"/>
      <dgm:spPr/>
      <dgm:t>
        <a:bodyPr/>
        <a:lstStyle/>
        <a:p>
          <a:r>
            <a:rPr lang="pt-BR" dirty="0" smtClean="0"/>
            <a:t>áreas de restrição de uso identificadas</a:t>
          </a:r>
          <a:endParaRPr lang="pt-BR" dirty="0"/>
        </a:p>
      </dgm:t>
    </dgm:pt>
    <dgm:pt modelId="{0401D75C-C8B4-4024-B3AB-B8C7C903A1D2}" type="parTrans" cxnId="{58D140BD-EBA2-4FC9-8482-82BE3EE6C9CE}">
      <dgm:prSet/>
      <dgm:spPr/>
      <dgm:t>
        <a:bodyPr/>
        <a:lstStyle/>
        <a:p>
          <a:endParaRPr lang="pt-BR"/>
        </a:p>
      </dgm:t>
    </dgm:pt>
    <dgm:pt modelId="{26E2D463-2053-4B0F-877E-CB84C1B5B0A5}" type="sibTrans" cxnId="{58D140BD-EBA2-4FC9-8482-82BE3EE6C9CE}">
      <dgm:prSet/>
      <dgm:spPr/>
      <dgm:t>
        <a:bodyPr/>
        <a:lstStyle/>
        <a:p>
          <a:endParaRPr lang="pt-BR"/>
        </a:p>
      </dgm:t>
    </dgm:pt>
    <dgm:pt modelId="{5F948C79-F103-4D1C-ADCA-9DA4E5F0B530}">
      <dgm:prSet phldrT="[Texto]"/>
      <dgm:spPr/>
      <dgm:t>
        <a:bodyPr/>
        <a:lstStyle/>
        <a:p>
          <a:r>
            <a:rPr lang="pt-BR" dirty="0" smtClean="0"/>
            <a:t>uso de outorga sazonal</a:t>
          </a:r>
          <a:endParaRPr lang="pt-BR" dirty="0"/>
        </a:p>
      </dgm:t>
    </dgm:pt>
    <dgm:pt modelId="{A17B5386-1C64-473E-876A-FFE940923EE5}" type="parTrans" cxnId="{A433516F-E6A8-4312-8CA4-103BCD259CF5}">
      <dgm:prSet/>
      <dgm:spPr/>
      <dgm:t>
        <a:bodyPr/>
        <a:lstStyle/>
        <a:p>
          <a:endParaRPr lang="pt-BR"/>
        </a:p>
      </dgm:t>
    </dgm:pt>
    <dgm:pt modelId="{20A7FB4E-1CBE-4949-98B0-3FBEA561058B}" type="sibTrans" cxnId="{A433516F-E6A8-4312-8CA4-103BCD259CF5}">
      <dgm:prSet/>
      <dgm:spPr/>
      <dgm:t>
        <a:bodyPr/>
        <a:lstStyle/>
        <a:p>
          <a:endParaRPr lang="pt-BR"/>
        </a:p>
      </dgm:t>
    </dgm:pt>
    <dgm:pt modelId="{009B3AFC-4414-4A8F-8977-F3AB80FA67DD}">
      <dgm:prSet phldrT="[Texto]"/>
      <dgm:spPr/>
      <dgm:t>
        <a:bodyPr/>
        <a:lstStyle/>
        <a:p>
          <a:r>
            <a:rPr lang="pt-BR" smtClean="0"/>
            <a:t>reforço </a:t>
          </a:r>
          <a:r>
            <a:rPr lang="pt-BR" dirty="0" smtClean="0"/>
            <a:t>do monitoramento. </a:t>
          </a:r>
          <a:endParaRPr lang="pt-BR" dirty="0"/>
        </a:p>
      </dgm:t>
    </dgm:pt>
    <dgm:pt modelId="{FD71A462-4B1B-403C-90DF-E26C4D76CFDA}" type="parTrans" cxnId="{3FE11D2B-BFA4-49FB-91EF-F552C7FF5E29}">
      <dgm:prSet/>
      <dgm:spPr/>
      <dgm:t>
        <a:bodyPr/>
        <a:lstStyle/>
        <a:p>
          <a:endParaRPr lang="pt-BR"/>
        </a:p>
      </dgm:t>
    </dgm:pt>
    <dgm:pt modelId="{BB1C4228-8885-4F2A-B67C-4380EBF7326B}" type="sibTrans" cxnId="{3FE11D2B-BFA4-49FB-91EF-F552C7FF5E29}">
      <dgm:prSet/>
      <dgm:spPr/>
      <dgm:t>
        <a:bodyPr/>
        <a:lstStyle/>
        <a:p>
          <a:endParaRPr lang="pt-BR"/>
        </a:p>
      </dgm:t>
    </dgm:pt>
    <dgm:pt modelId="{65D3314E-A3C4-4EA2-81D7-0FC9458E8605}" type="pres">
      <dgm:prSet presAssocID="{8CD29CA3-983F-4DC8-9F86-9D1FEB414B3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C999B2FC-7A94-49C1-BB0D-B5B9A57A5BC0}" type="pres">
      <dgm:prSet presAssocID="{69AEED1A-B915-47E2-9B6A-E4EDEC9FABD1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4C694DA-3C27-4142-8B4B-FB950EB5067D}" type="pres">
      <dgm:prSet presAssocID="{A5E65523-732B-4C1A-87F7-1C3FBAF90FBC}" presName="sibTrans" presStyleCnt="0"/>
      <dgm:spPr/>
      <dgm:t>
        <a:bodyPr/>
        <a:lstStyle/>
        <a:p>
          <a:endParaRPr lang="pt-BR"/>
        </a:p>
      </dgm:t>
    </dgm:pt>
    <dgm:pt modelId="{80DF3455-8227-439C-A8A8-2D7170F4B1B7}" type="pres">
      <dgm:prSet presAssocID="{A08DB2BF-159E-4774-82CC-EB750A2A28BE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8F2C666-C6DF-4ACD-A1C1-B5621698BB8F}" type="pres">
      <dgm:prSet presAssocID="{26E2D463-2053-4B0F-877E-CB84C1B5B0A5}" presName="sibTrans" presStyleCnt="0"/>
      <dgm:spPr/>
      <dgm:t>
        <a:bodyPr/>
        <a:lstStyle/>
        <a:p>
          <a:endParaRPr lang="pt-BR"/>
        </a:p>
      </dgm:t>
    </dgm:pt>
    <dgm:pt modelId="{962E3B97-E617-4641-80B6-0A0D1080D7F3}" type="pres">
      <dgm:prSet presAssocID="{5F948C79-F103-4D1C-ADCA-9DA4E5F0B53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6296A27-C1DD-4CAD-83F4-4553251544CE}" type="pres">
      <dgm:prSet presAssocID="{20A7FB4E-1CBE-4949-98B0-3FBEA561058B}" presName="sibTrans" presStyleCnt="0"/>
      <dgm:spPr/>
      <dgm:t>
        <a:bodyPr/>
        <a:lstStyle/>
        <a:p>
          <a:endParaRPr lang="pt-BR"/>
        </a:p>
      </dgm:t>
    </dgm:pt>
    <dgm:pt modelId="{E5079043-12ED-4AB0-99F7-4B44BE6496B5}" type="pres">
      <dgm:prSet presAssocID="{009B3AFC-4414-4A8F-8977-F3AB80FA67D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CA47014F-B91D-48AE-B698-F33D94DC72AC}" type="presOf" srcId="{009B3AFC-4414-4A8F-8977-F3AB80FA67DD}" destId="{E5079043-12ED-4AB0-99F7-4B44BE6496B5}" srcOrd="0" destOrd="0" presId="urn:microsoft.com/office/officeart/2005/8/layout/default#3"/>
    <dgm:cxn modelId="{1AC9AF96-D169-46DE-BD2A-027C1F523C64}" type="presOf" srcId="{69AEED1A-B915-47E2-9B6A-E4EDEC9FABD1}" destId="{C999B2FC-7A94-49C1-BB0D-B5B9A57A5BC0}" srcOrd="0" destOrd="0" presId="urn:microsoft.com/office/officeart/2005/8/layout/default#3"/>
    <dgm:cxn modelId="{41A5D29F-DEA8-4FEA-95CB-1B4626812283}" type="presOf" srcId="{5F948C79-F103-4D1C-ADCA-9DA4E5F0B530}" destId="{962E3B97-E617-4641-80B6-0A0D1080D7F3}" srcOrd="0" destOrd="0" presId="urn:microsoft.com/office/officeart/2005/8/layout/default#3"/>
    <dgm:cxn modelId="{58D140BD-EBA2-4FC9-8482-82BE3EE6C9CE}" srcId="{8CD29CA3-983F-4DC8-9F86-9D1FEB414B33}" destId="{A08DB2BF-159E-4774-82CC-EB750A2A28BE}" srcOrd="1" destOrd="0" parTransId="{0401D75C-C8B4-4024-B3AB-B8C7C903A1D2}" sibTransId="{26E2D463-2053-4B0F-877E-CB84C1B5B0A5}"/>
    <dgm:cxn modelId="{41DBFAE9-A18A-41B7-86B2-A9A43BD009D6}" srcId="{8CD29CA3-983F-4DC8-9F86-9D1FEB414B33}" destId="{69AEED1A-B915-47E2-9B6A-E4EDEC9FABD1}" srcOrd="0" destOrd="0" parTransId="{8CDE73CD-1719-41E0-AA85-93267E825C81}" sibTransId="{A5E65523-732B-4C1A-87F7-1C3FBAF90FBC}"/>
    <dgm:cxn modelId="{7F6923A5-8CF4-4DA1-BA10-C3C9B7923AAE}" type="presOf" srcId="{A08DB2BF-159E-4774-82CC-EB750A2A28BE}" destId="{80DF3455-8227-439C-A8A8-2D7170F4B1B7}" srcOrd="0" destOrd="0" presId="urn:microsoft.com/office/officeart/2005/8/layout/default#3"/>
    <dgm:cxn modelId="{7276A15D-C571-4A0D-B4EA-26F9369D04A8}" type="presOf" srcId="{8CD29CA3-983F-4DC8-9F86-9D1FEB414B33}" destId="{65D3314E-A3C4-4EA2-81D7-0FC9458E8605}" srcOrd="0" destOrd="0" presId="urn:microsoft.com/office/officeart/2005/8/layout/default#3"/>
    <dgm:cxn modelId="{3FE11D2B-BFA4-49FB-91EF-F552C7FF5E29}" srcId="{8CD29CA3-983F-4DC8-9F86-9D1FEB414B33}" destId="{009B3AFC-4414-4A8F-8977-F3AB80FA67DD}" srcOrd="3" destOrd="0" parTransId="{FD71A462-4B1B-403C-90DF-E26C4D76CFDA}" sibTransId="{BB1C4228-8885-4F2A-B67C-4380EBF7326B}"/>
    <dgm:cxn modelId="{A433516F-E6A8-4312-8CA4-103BCD259CF5}" srcId="{8CD29CA3-983F-4DC8-9F86-9D1FEB414B33}" destId="{5F948C79-F103-4D1C-ADCA-9DA4E5F0B530}" srcOrd="2" destOrd="0" parTransId="{A17B5386-1C64-473E-876A-FFE940923EE5}" sibTransId="{20A7FB4E-1CBE-4949-98B0-3FBEA561058B}"/>
    <dgm:cxn modelId="{9BAF9F90-3320-4A47-AC2E-DEBA9838C722}" type="presParOf" srcId="{65D3314E-A3C4-4EA2-81D7-0FC9458E8605}" destId="{C999B2FC-7A94-49C1-BB0D-B5B9A57A5BC0}" srcOrd="0" destOrd="0" presId="urn:microsoft.com/office/officeart/2005/8/layout/default#3"/>
    <dgm:cxn modelId="{BED6DB38-854E-4348-B0CA-B8190EEC641B}" type="presParOf" srcId="{65D3314E-A3C4-4EA2-81D7-0FC9458E8605}" destId="{94C694DA-3C27-4142-8B4B-FB950EB5067D}" srcOrd="1" destOrd="0" presId="urn:microsoft.com/office/officeart/2005/8/layout/default#3"/>
    <dgm:cxn modelId="{E2BBF715-FCA7-4D21-8019-DB965896B33F}" type="presParOf" srcId="{65D3314E-A3C4-4EA2-81D7-0FC9458E8605}" destId="{80DF3455-8227-439C-A8A8-2D7170F4B1B7}" srcOrd="2" destOrd="0" presId="urn:microsoft.com/office/officeart/2005/8/layout/default#3"/>
    <dgm:cxn modelId="{B5FA8DC6-4400-4A99-816C-787807C8DFDE}" type="presParOf" srcId="{65D3314E-A3C4-4EA2-81D7-0FC9458E8605}" destId="{68F2C666-C6DF-4ACD-A1C1-B5621698BB8F}" srcOrd="3" destOrd="0" presId="urn:microsoft.com/office/officeart/2005/8/layout/default#3"/>
    <dgm:cxn modelId="{ED332C34-71B4-424A-B4FF-597EE5F4CEEB}" type="presParOf" srcId="{65D3314E-A3C4-4EA2-81D7-0FC9458E8605}" destId="{962E3B97-E617-4641-80B6-0A0D1080D7F3}" srcOrd="4" destOrd="0" presId="urn:microsoft.com/office/officeart/2005/8/layout/default#3"/>
    <dgm:cxn modelId="{0D54A399-C8EA-4E4A-A66B-A47937A46014}" type="presParOf" srcId="{65D3314E-A3C4-4EA2-81D7-0FC9458E8605}" destId="{26296A27-C1DD-4CAD-83F4-4553251544CE}" srcOrd="5" destOrd="0" presId="urn:microsoft.com/office/officeart/2005/8/layout/default#3"/>
    <dgm:cxn modelId="{8D55A994-53BB-41FB-8678-E44AEB5A0084}" type="presParOf" srcId="{65D3314E-A3C4-4EA2-81D7-0FC9458E8605}" destId="{E5079043-12ED-4AB0-99F7-4B44BE6496B5}" srcOrd="6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CD29CA3-983F-4DC8-9F86-9D1FEB414B33}" type="doc">
      <dgm:prSet loTypeId="urn:microsoft.com/office/officeart/2005/8/layout/default#4" loCatId="list" qsTypeId="urn:microsoft.com/office/officeart/2005/8/quickstyle/simple1" qsCatId="simple" csTypeId="urn:microsoft.com/office/officeart/2005/8/colors/accent3_4" csCatId="accent3" phldr="1"/>
      <dgm:spPr/>
      <dgm:t>
        <a:bodyPr/>
        <a:lstStyle/>
        <a:p>
          <a:endParaRPr lang="pt-BR"/>
        </a:p>
      </dgm:t>
    </dgm:pt>
    <dgm:pt modelId="{66B1DD8A-153D-4E8C-9CA6-00EAD49828E5}">
      <dgm:prSet/>
      <dgm:spPr/>
      <dgm:t>
        <a:bodyPr/>
        <a:lstStyle/>
        <a:p>
          <a:r>
            <a:rPr lang="pt-BR" dirty="0" smtClean="0"/>
            <a:t>CNRH e os </a:t>
          </a:r>
          <a:r>
            <a:rPr lang="pt-BR" dirty="0" err="1" smtClean="0"/>
            <a:t>CERHs</a:t>
          </a:r>
          <a:r>
            <a:rPr lang="pt-BR" dirty="0" smtClean="0"/>
            <a:t> devem estabelecer os critérios gerais e condições mínimas</a:t>
          </a:r>
          <a:endParaRPr lang="pt-BR" dirty="0"/>
        </a:p>
      </dgm:t>
    </dgm:pt>
    <dgm:pt modelId="{476FD18A-0B98-4CF1-9D0E-B726135E2C7D}" type="parTrans" cxnId="{8B69D053-B95B-4087-B786-1EFD1EEA9C26}">
      <dgm:prSet/>
      <dgm:spPr/>
      <dgm:t>
        <a:bodyPr/>
        <a:lstStyle/>
        <a:p>
          <a:endParaRPr lang="pt-BR"/>
        </a:p>
      </dgm:t>
    </dgm:pt>
    <dgm:pt modelId="{18FA9076-65F3-44F1-A313-AB4867BA4F00}" type="sibTrans" cxnId="{8B69D053-B95B-4087-B786-1EFD1EEA9C26}">
      <dgm:prSet/>
      <dgm:spPr/>
      <dgm:t>
        <a:bodyPr/>
        <a:lstStyle/>
        <a:p>
          <a:endParaRPr lang="pt-BR"/>
        </a:p>
      </dgm:t>
    </dgm:pt>
    <dgm:pt modelId="{9A1269C5-91A7-42CE-B8DC-1A344DE0FDE8}">
      <dgm:prSet/>
      <dgm:spPr/>
      <dgm:t>
        <a:bodyPr/>
        <a:lstStyle/>
        <a:p>
          <a:r>
            <a:rPr lang="pt-BR" dirty="0" smtClean="0"/>
            <a:t>Os </a:t>
          </a:r>
          <a:r>
            <a:rPr lang="pt-BR" dirty="0" err="1" smtClean="0"/>
            <a:t>CBHs</a:t>
          </a:r>
          <a:r>
            <a:rPr lang="pt-BR" dirty="0" smtClean="0"/>
            <a:t> e os planos de bacias devem aplicar essa normativa geral </a:t>
          </a:r>
          <a:endParaRPr lang="pt-BR" dirty="0"/>
        </a:p>
      </dgm:t>
    </dgm:pt>
    <dgm:pt modelId="{43F6CCF7-0228-4E08-B09A-DA0F3909A89E}" type="parTrans" cxnId="{734AB7B5-7FAA-43F7-94DF-1D8B1C369774}">
      <dgm:prSet/>
      <dgm:spPr/>
      <dgm:t>
        <a:bodyPr/>
        <a:lstStyle/>
        <a:p>
          <a:endParaRPr lang="pt-BR"/>
        </a:p>
      </dgm:t>
    </dgm:pt>
    <dgm:pt modelId="{C4238A29-273B-44CE-94D5-2D834E5DDB76}" type="sibTrans" cxnId="{734AB7B5-7FAA-43F7-94DF-1D8B1C369774}">
      <dgm:prSet/>
      <dgm:spPr/>
      <dgm:t>
        <a:bodyPr/>
        <a:lstStyle/>
        <a:p>
          <a:endParaRPr lang="pt-BR"/>
        </a:p>
      </dgm:t>
    </dgm:pt>
    <dgm:pt modelId="{772A01D6-E00D-40D3-9F0D-078ADF117B5B}">
      <dgm:prSet/>
      <dgm:spPr/>
      <dgm:t>
        <a:bodyPr/>
        <a:lstStyle/>
        <a:p>
          <a:r>
            <a:rPr lang="pt-BR" dirty="0" smtClean="0"/>
            <a:t>Observar as demais políticas públicas relacionadas, como a do meio ambiente</a:t>
          </a:r>
          <a:endParaRPr lang="pt-BR" dirty="0"/>
        </a:p>
      </dgm:t>
    </dgm:pt>
    <dgm:pt modelId="{1BEE7720-F29E-4703-ACAB-994BBDDA75BB}" type="parTrans" cxnId="{13BBB3DB-F5CD-4CDB-995C-9F3B1D8859C3}">
      <dgm:prSet/>
      <dgm:spPr/>
      <dgm:t>
        <a:bodyPr/>
        <a:lstStyle/>
        <a:p>
          <a:endParaRPr lang="pt-BR"/>
        </a:p>
      </dgm:t>
    </dgm:pt>
    <dgm:pt modelId="{0FF7ECC4-4601-48EC-AF65-340D62E486ED}" type="sibTrans" cxnId="{13BBB3DB-F5CD-4CDB-995C-9F3B1D8859C3}">
      <dgm:prSet/>
      <dgm:spPr/>
      <dgm:t>
        <a:bodyPr/>
        <a:lstStyle/>
        <a:p>
          <a:endParaRPr lang="pt-BR"/>
        </a:p>
      </dgm:t>
    </dgm:pt>
    <dgm:pt modelId="{65D3314E-A3C4-4EA2-81D7-0FC9458E8605}" type="pres">
      <dgm:prSet presAssocID="{8CD29CA3-983F-4DC8-9F86-9D1FEB414B3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95166E50-BEEF-4E93-B310-41C506937B4D}" type="pres">
      <dgm:prSet presAssocID="{66B1DD8A-153D-4E8C-9CA6-00EAD49828E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68FDD771-7B30-4BBC-A54E-411DAEF09F8A}" type="pres">
      <dgm:prSet presAssocID="{18FA9076-65F3-44F1-A313-AB4867BA4F00}" presName="sibTrans" presStyleCnt="0"/>
      <dgm:spPr/>
      <dgm:t>
        <a:bodyPr/>
        <a:lstStyle/>
        <a:p>
          <a:endParaRPr lang="pt-BR"/>
        </a:p>
      </dgm:t>
    </dgm:pt>
    <dgm:pt modelId="{A2212E10-61DC-4F70-A475-E9AFFAAC5C3B}" type="pres">
      <dgm:prSet presAssocID="{9A1269C5-91A7-42CE-B8DC-1A344DE0FDE8}" presName="node" presStyleLbl="node1" presStyleIdx="1" presStyleCnt="3" custLinFactNeighborY="-5309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184FC029-0AD5-4984-98DE-3465E0DA816A}" type="pres">
      <dgm:prSet presAssocID="{C4238A29-273B-44CE-94D5-2D834E5DDB76}" presName="sibTrans" presStyleCnt="0"/>
      <dgm:spPr/>
      <dgm:t>
        <a:bodyPr/>
        <a:lstStyle/>
        <a:p>
          <a:endParaRPr lang="pt-BR"/>
        </a:p>
      </dgm:t>
    </dgm:pt>
    <dgm:pt modelId="{28CEF762-3553-4EFD-93DA-2E3B794A715A}" type="pres">
      <dgm:prSet presAssocID="{772A01D6-E00D-40D3-9F0D-078ADF117B5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734AB7B5-7FAA-43F7-94DF-1D8B1C369774}" srcId="{8CD29CA3-983F-4DC8-9F86-9D1FEB414B33}" destId="{9A1269C5-91A7-42CE-B8DC-1A344DE0FDE8}" srcOrd="1" destOrd="0" parTransId="{43F6CCF7-0228-4E08-B09A-DA0F3909A89E}" sibTransId="{C4238A29-273B-44CE-94D5-2D834E5DDB76}"/>
    <dgm:cxn modelId="{A3BF642A-9AD8-4895-BF85-819B91D4638A}" type="presOf" srcId="{8CD29CA3-983F-4DC8-9F86-9D1FEB414B33}" destId="{65D3314E-A3C4-4EA2-81D7-0FC9458E8605}" srcOrd="0" destOrd="0" presId="urn:microsoft.com/office/officeart/2005/8/layout/default#4"/>
    <dgm:cxn modelId="{1D3E0622-E60F-4611-BE60-78ECC14E63F2}" type="presOf" srcId="{9A1269C5-91A7-42CE-B8DC-1A344DE0FDE8}" destId="{A2212E10-61DC-4F70-A475-E9AFFAAC5C3B}" srcOrd="0" destOrd="0" presId="urn:microsoft.com/office/officeart/2005/8/layout/default#4"/>
    <dgm:cxn modelId="{54C47C0B-D703-4040-A8A0-A714D69C3430}" type="presOf" srcId="{772A01D6-E00D-40D3-9F0D-078ADF117B5B}" destId="{28CEF762-3553-4EFD-93DA-2E3B794A715A}" srcOrd="0" destOrd="0" presId="urn:microsoft.com/office/officeart/2005/8/layout/default#4"/>
    <dgm:cxn modelId="{8B69D053-B95B-4087-B786-1EFD1EEA9C26}" srcId="{8CD29CA3-983F-4DC8-9F86-9D1FEB414B33}" destId="{66B1DD8A-153D-4E8C-9CA6-00EAD49828E5}" srcOrd="0" destOrd="0" parTransId="{476FD18A-0B98-4CF1-9D0E-B726135E2C7D}" sibTransId="{18FA9076-65F3-44F1-A313-AB4867BA4F00}"/>
    <dgm:cxn modelId="{13BBB3DB-F5CD-4CDB-995C-9F3B1D8859C3}" srcId="{8CD29CA3-983F-4DC8-9F86-9D1FEB414B33}" destId="{772A01D6-E00D-40D3-9F0D-078ADF117B5B}" srcOrd="2" destOrd="0" parTransId="{1BEE7720-F29E-4703-ACAB-994BBDDA75BB}" sibTransId="{0FF7ECC4-4601-48EC-AF65-340D62E486ED}"/>
    <dgm:cxn modelId="{3773636D-63B1-493E-BA82-1AF1614C3AE2}" type="presOf" srcId="{66B1DD8A-153D-4E8C-9CA6-00EAD49828E5}" destId="{95166E50-BEEF-4E93-B310-41C506937B4D}" srcOrd="0" destOrd="0" presId="urn:microsoft.com/office/officeart/2005/8/layout/default#4"/>
    <dgm:cxn modelId="{D712E6E5-2625-48B4-90B8-7A10861F6FB4}" type="presParOf" srcId="{65D3314E-A3C4-4EA2-81D7-0FC9458E8605}" destId="{95166E50-BEEF-4E93-B310-41C506937B4D}" srcOrd="0" destOrd="0" presId="urn:microsoft.com/office/officeart/2005/8/layout/default#4"/>
    <dgm:cxn modelId="{BA3D89C6-BF00-48EF-84A1-F63156439EBB}" type="presParOf" srcId="{65D3314E-A3C4-4EA2-81D7-0FC9458E8605}" destId="{68FDD771-7B30-4BBC-A54E-411DAEF09F8A}" srcOrd="1" destOrd="0" presId="urn:microsoft.com/office/officeart/2005/8/layout/default#4"/>
    <dgm:cxn modelId="{2BE6F662-D690-493F-9DE9-0807977BEF7E}" type="presParOf" srcId="{65D3314E-A3C4-4EA2-81D7-0FC9458E8605}" destId="{A2212E10-61DC-4F70-A475-E9AFFAAC5C3B}" srcOrd="2" destOrd="0" presId="urn:microsoft.com/office/officeart/2005/8/layout/default#4"/>
    <dgm:cxn modelId="{15B75C11-070E-48C6-B884-58697A869DE9}" type="presParOf" srcId="{65D3314E-A3C4-4EA2-81D7-0FC9458E8605}" destId="{184FC029-0AD5-4984-98DE-3465E0DA816A}" srcOrd="3" destOrd="0" presId="urn:microsoft.com/office/officeart/2005/8/layout/default#4"/>
    <dgm:cxn modelId="{1D82511E-A83B-4788-9A3B-8E0CFB969754}" type="presParOf" srcId="{65D3314E-A3C4-4EA2-81D7-0FC9458E8605}" destId="{28CEF762-3553-4EFD-93DA-2E3B794A715A}" srcOrd="4" destOrd="0" presId="urn:microsoft.com/office/officeart/2005/8/layout/default#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639A25-11E0-4AF5-9CFC-36F2342F0022}">
      <dsp:nvSpPr>
        <dsp:cNvPr id="0" name=""/>
        <dsp:cNvSpPr/>
      </dsp:nvSpPr>
      <dsp:spPr>
        <a:xfrm>
          <a:off x="0" y="105627"/>
          <a:ext cx="6552728" cy="551655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Planos Nacionais e Estaduais</a:t>
          </a:r>
          <a:endParaRPr lang="pt-BR" sz="2300" kern="1200" dirty="0"/>
        </a:p>
      </dsp:txBody>
      <dsp:txXfrm>
        <a:off x="26930" y="132557"/>
        <a:ext cx="6498868" cy="497795"/>
      </dsp:txXfrm>
    </dsp:sp>
    <dsp:sp modelId="{4F896D9C-FF29-4137-8792-E073D9CAF241}">
      <dsp:nvSpPr>
        <dsp:cNvPr id="0" name=""/>
        <dsp:cNvSpPr/>
      </dsp:nvSpPr>
      <dsp:spPr>
        <a:xfrm>
          <a:off x="0" y="657282"/>
          <a:ext cx="6552728" cy="9283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49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 dirty="0" smtClean="0"/>
            <a:t>Elementos estratégicos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 dirty="0" smtClean="0"/>
            <a:t>Identificação de potenciais armazenamentos para usos múltiplos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 dirty="0" smtClean="0"/>
            <a:t>Considerar planos de segurança hídrica</a:t>
          </a:r>
          <a:endParaRPr lang="pt-BR" sz="1800" kern="1200" dirty="0"/>
        </a:p>
      </dsp:txBody>
      <dsp:txXfrm>
        <a:off x="0" y="657282"/>
        <a:ext cx="6552728" cy="928395"/>
      </dsp:txXfrm>
    </dsp:sp>
    <dsp:sp modelId="{1B3E03CE-C5A6-43DF-B5D5-25418F5475F4}">
      <dsp:nvSpPr>
        <dsp:cNvPr id="0" name=""/>
        <dsp:cNvSpPr/>
      </dsp:nvSpPr>
      <dsp:spPr>
        <a:xfrm>
          <a:off x="0" y="1585677"/>
          <a:ext cx="6552728" cy="551655"/>
        </a:xfrm>
        <a:prstGeom prst="roundRect">
          <a:avLst/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Planos de Bacias</a:t>
          </a:r>
          <a:endParaRPr lang="pt-BR" sz="2300" kern="1200" dirty="0"/>
        </a:p>
      </dsp:txBody>
      <dsp:txXfrm>
        <a:off x="26930" y="1612607"/>
        <a:ext cx="6498868" cy="497795"/>
      </dsp:txXfrm>
    </dsp:sp>
    <dsp:sp modelId="{94964D4C-4ECD-4B72-B6A1-F9E7486D5A2D}">
      <dsp:nvSpPr>
        <dsp:cNvPr id="0" name=""/>
        <dsp:cNvSpPr/>
      </dsp:nvSpPr>
      <dsp:spPr>
        <a:xfrm>
          <a:off x="0" y="2137332"/>
          <a:ext cx="6552728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49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 dirty="0" smtClean="0"/>
            <a:t>Enfoque mais operacional</a:t>
          </a:r>
          <a:endParaRPr lang="pt-BR" sz="1800" kern="1200" dirty="0"/>
        </a:p>
      </dsp:txBody>
      <dsp:txXfrm>
        <a:off x="0" y="2137332"/>
        <a:ext cx="6552728" cy="38088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6F3D24-32DA-4D4E-9B6F-5B99E5EAA4C6}">
      <dsp:nvSpPr>
        <dsp:cNvPr id="0" name=""/>
        <dsp:cNvSpPr/>
      </dsp:nvSpPr>
      <dsp:spPr>
        <a:xfrm rot="16200000">
          <a:off x="713012" y="1124559"/>
          <a:ext cx="2381275" cy="145521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107950" rIns="97155" bIns="10795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700" b="1" kern="1200" dirty="0" smtClean="0">
            <a:solidFill>
              <a:srgbClr val="002060"/>
            </a:solidFill>
          </a:endParaRP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b="1" kern="1200" dirty="0" smtClean="0">
              <a:solidFill>
                <a:srgbClr val="002060"/>
              </a:solidFill>
            </a:rPr>
            <a:t>riscos são deslocados entre setores e entre usos</a:t>
          </a:r>
          <a:r>
            <a:rPr lang="pt-BR" sz="1700" kern="1200" dirty="0" smtClean="0"/>
            <a:t>. </a:t>
          </a:r>
          <a:endParaRPr lang="pt-BR" sz="1700" kern="1200" dirty="0"/>
        </a:p>
      </dsp:txBody>
      <dsp:txXfrm rot="5400000">
        <a:off x="1247094" y="732577"/>
        <a:ext cx="1384161" cy="2239175"/>
      </dsp:txXfrm>
    </dsp:sp>
    <dsp:sp modelId="{3576559B-CA85-4DEB-B9AF-8D3B5DBD3E5C}">
      <dsp:nvSpPr>
        <dsp:cNvPr id="0" name=""/>
        <dsp:cNvSpPr/>
      </dsp:nvSpPr>
      <dsp:spPr>
        <a:xfrm rot="5400000">
          <a:off x="2234303" y="1124559"/>
          <a:ext cx="2381275" cy="1455211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7155" tIns="107950" rIns="64770" bIns="107950" numCol="1" spcCol="1270" anchor="t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700" b="1" kern="1200" dirty="0" smtClean="0">
              <a:solidFill>
                <a:srgbClr val="002060"/>
              </a:solidFill>
            </a:rPr>
            <a:t>prioridades de curto prazo se reflete em maior precariedade da outorga</a:t>
          </a:r>
          <a:endParaRPr lang="pt-BR" sz="1700" kern="1200" dirty="0"/>
        </a:p>
      </dsp:txBody>
      <dsp:txXfrm rot="-5400000">
        <a:off x="2697335" y="732577"/>
        <a:ext cx="1384161" cy="2239175"/>
      </dsp:txXfrm>
    </dsp:sp>
    <dsp:sp modelId="{A80F385C-FFB7-4FDD-A77D-CAFCA3E17334}">
      <dsp:nvSpPr>
        <dsp:cNvPr id="0" name=""/>
        <dsp:cNvSpPr/>
      </dsp:nvSpPr>
      <dsp:spPr>
        <a:xfrm>
          <a:off x="1903502" y="0"/>
          <a:ext cx="1521290" cy="1521216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AE27AF-75A4-4FD8-8002-869715980F18}">
      <dsp:nvSpPr>
        <dsp:cNvPr id="0" name=""/>
        <dsp:cNvSpPr/>
      </dsp:nvSpPr>
      <dsp:spPr>
        <a:xfrm rot="10800000">
          <a:off x="1903502" y="2182743"/>
          <a:ext cx="1521290" cy="1521216"/>
        </a:xfrm>
        <a:prstGeom prst="circularArrow">
          <a:avLst>
            <a:gd name="adj1" fmla="val 12500"/>
            <a:gd name="adj2" fmla="val 1142322"/>
            <a:gd name="adj3" fmla="val 20457678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488809-CF72-4392-B351-9F80B3C6AF72}">
      <dsp:nvSpPr>
        <dsp:cNvPr id="0" name=""/>
        <dsp:cNvSpPr/>
      </dsp:nvSpPr>
      <dsp:spPr>
        <a:xfrm>
          <a:off x="913509" y="792102"/>
          <a:ext cx="6237888" cy="230425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256A6A-7AED-43B2-A01F-014B6B87DCD9}">
      <dsp:nvSpPr>
        <dsp:cNvPr id="0" name=""/>
        <dsp:cNvSpPr/>
      </dsp:nvSpPr>
      <dsp:spPr>
        <a:xfrm>
          <a:off x="171369" y="1161949"/>
          <a:ext cx="1870134" cy="221260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Ambiente de discussão das prioridades é o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</a:t>
          </a:r>
          <a:r>
            <a:rPr lang="pt-BR" sz="2000" b="1" kern="1200" dirty="0" smtClean="0"/>
            <a:t>comitê de bacia</a:t>
          </a:r>
          <a:endParaRPr lang="pt-BR" sz="1600" b="1" kern="1200" dirty="0"/>
        </a:p>
      </dsp:txBody>
      <dsp:txXfrm>
        <a:off x="262661" y="1253241"/>
        <a:ext cx="1687550" cy="2030020"/>
      </dsp:txXfrm>
    </dsp:sp>
    <dsp:sp modelId="{968B06FC-3DD9-43F2-9AB1-4507A9CC5005}">
      <dsp:nvSpPr>
        <dsp:cNvPr id="0" name=""/>
        <dsp:cNvSpPr/>
      </dsp:nvSpPr>
      <dsp:spPr>
        <a:xfrm>
          <a:off x="2314065" y="1161949"/>
          <a:ext cx="1870134" cy="2212604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</a:t>
          </a:r>
          <a:r>
            <a:rPr lang="pt-BR" sz="2000" b="1" kern="1200" dirty="0" smtClean="0"/>
            <a:t>CBH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a manifestação </a:t>
          </a:r>
          <a:r>
            <a:rPr lang="pt-BR" sz="1800" b="1" kern="1200" dirty="0" smtClean="0"/>
            <a:t>pluralista e descentralizada</a:t>
          </a:r>
          <a:r>
            <a:rPr lang="pt-BR" sz="1600" kern="1200" dirty="0" smtClean="0"/>
            <a:t>: diversos interesses setoriais e difusos atuantes na bacia</a:t>
          </a:r>
          <a:endParaRPr lang="pt-BR" sz="1600" kern="1200" dirty="0"/>
        </a:p>
      </dsp:txBody>
      <dsp:txXfrm>
        <a:off x="2405357" y="1253241"/>
        <a:ext cx="1687550" cy="2030020"/>
      </dsp:txXfrm>
    </dsp:sp>
    <dsp:sp modelId="{124AFDE0-CC61-4C73-9292-BD09ED040F47}">
      <dsp:nvSpPr>
        <dsp:cNvPr id="0" name=""/>
        <dsp:cNvSpPr/>
      </dsp:nvSpPr>
      <dsp:spPr>
        <a:xfrm>
          <a:off x="4456760" y="1161949"/>
          <a:ext cx="1870134" cy="2212604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2000" b="1" kern="1200" dirty="0" smtClean="0"/>
            <a:t>Res/CNRH </a:t>
          </a:r>
          <a:r>
            <a:rPr lang="pt-BR" sz="1600" kern="1200" dirty="0" smtClean="0"/>
            <a:t>- estabeleça diretrizes gerais para processo de </a:t>
          </a:r>
          <a:r>
            <a:rPr lang="pt-BR" sz="1600" kern="1200" dirty="0" err="1" smtClean="0"/>
            <a:t>pactuação</a:t>
          </a:r>
          <a:r>
            <a:rPr lang="pt-BR" sz="1600" kern="1200" dirty="0" smtClean="0"/>
            <a:t> e adoção de critérios mínimos de ponderação</a:t>
          </a:r>
          <a:endParaRPr lang="pt-BR" sz="1600" kern="1200" dirty="0"/>
        </a:p>
      </dsp:txBody>
      <dsp:txXfrm>
        <a:off x="4548052" y="1253241"/>
        <a:ext cx="1687550" cy="2030020"/>
      </dsp:txXfrm>
    </dsp:sp>
    <dsp:sp modelId="{4346B6A3-3278-4966-A56E-F5A4FB0D88E1}">
      <dsp:nvSpPr>
        <dsp:cNvPr id="0" name=""/>
        <dsp:cNvSpPr/>
      </dsp:nvSpPr>
      <dsp:spPr>
        <a:xfrm>
          <a:off x="6599456" y="1161949"/>
          <a:ext cx="1870134" cy="2212604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tanto para outorga como suas revisões</a:t>
          </a:r>
          <a:endParaRPr lang="pt-BR" sz="1600" kern="1200" dirty="0"/>
        </a:p>
      </dsp:txBody>
      <dsp:txXfrm>
        <a:off x="6690748" y="1253241"/>
        <a:ext cx="1687550" cy="2030020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CFBB1-A779-4E77-BC8E-825BFE83D88E}">
      <dsp:nvSpPr>
        <dsp:cNvPr id="0" name=""/>
        <dsp:cNvSpPr/>
      </dsp:nvSpPr>
      <dsp:spPr>
        <a:xfrm>
          <a:off x="120916" y="275"/>
          <a:ext cx="7980948" cy="569951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informações, monitoramento, regularização, cadastramento específico, fiscalização;</a:t>
          </a:r>
          <a:endParaRPr lang="pt-BR" sz="1800" kern="1200" dirty="0"/>
        </a:p>
      </dsp:txBody>
      <dsp:txXfrm>
        <a:off x="148739" y="28098"/>
        <a:ext cx="7925302" cy="514305"/>
      </dsp:txXfrm>
    </dsp:sp>
    <dsp:sp modelId="{C9021CE7-190E-4140-9491-53F6D01C4010}">
      <dsp:nvSpPr>
        <dsp:cNvPr id="0" name=""/>
        <dsp:cNvSpPr/>
      </dsp:nvSpPr>
      <dsp:spPr>
        <a:xfrm>
          <a:off x="556234" y="581673"/>
          <a:ext cx="7240458" cy="569951"/>
        </a:xfrm>
        <a:prstGeom prst="roundRect">
          <a:avLst/>
        </a:prstGeom>
        <a:solidFill>
          <a:schemeClr val="accent1">
            <a:shade val="80000"/>
            <a:hueOff val="76561"/>
            <a:satOff val="-1098"/>
            <a:lumOff val="64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metas no planos: subsidiar a regularização, alocação e fiscalização;</a:t>
          </a:r>
          <a:endParaRPr lang="pt-BR" sz="1800" kern="1200" dirty="0"/>
        </a:p>
      </dsp:txBody>
      <dsp:txXfrm>
        <a:off x="584057" y="609496"/>
        <a:ext cx="7184812" cy="514305"/>
      </dsp:txXfrm>
    </dsp:sp>
    <dsp:sp modelId="{B209DED1-4A14-4233-A73A-C5D151F7A3DB}">
      <dsp:nvSpPr>
        <dsp:cNvPr id="0" name=""/>
        <dsp:cNvSpPr/>
      </dsp:nvSpPr>
      <dsp:spPr>
        <a:xfrm>
          <a:off x="0" y="1163072"/>
          <a:ext cx="8352928" cy="569951"/>
        </a:xfrm>
        <a:prstGeom prst="roundRect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mecanismos e indicadores multicritérios que contemplem condicionantes relativos ao uso racional para gerenciamento de situações de racionamento;</a:t>
          </a:r>
          <a:endParaRPr lang="pt-BR" sz="1800" kern="1200" dirty="0"/>
        </a:p>
      </dsp:txBody>
      <dsp:txXfrm>
        <a:off x="27823" y="1190895"/>
        <a:ext cx="8297282" cy="514305"/>
      </dsp:txXfrm>
    </dsp:sp>
    <dsp:sp modelId="{BF81E4B7-5A23-423E-8E74-910C6D8E5E17}">
      <dsp:nvSpPr>
        <dsp:cNvPr id="0" name=""/>
        <dsp:cNvSpPr/>
      </dsp:nvSpPr>
      <dsp:spPr>
        <a:xfrm>
          <a:off x="2741254" y="1744470"/>
          <a:ext cx="2870418" cy="569951"/>
        </a:xfrm>
        <a:prstGeom prst="roundRect">
          <a:avLst/>
        </a:prstGeom>
        <a:solidFill>
          <a:schemeClr val="accent1">
            <a:shade val="80000"/>
            <a:hueOff val="229684"/>
            <a:satOff val="-3294"/>
            <a:lumOff val="192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smtClean="0"/>
            <a:t>Incentivo ao uso racional</a:t>
          </a:r>
          <a:endParaRPr lang="pt-BR" sz="1800" kern="1200" dirty="0"/>
        </a:p>
      </dsp:txBody>
      <dsp:txXfrm>
        <a:off x="2769077" y="1772293"/>
        <a:ext cx="2814772" cy="514305"/>
      </dsp:txXfrm>
    </dsp:sp>
    <dsp:sp modelId="{8A450E0C-179A-4FAC-9D55-5197355D5501}">
      <dsp:nvSpPr>
        <dsp:cNvPr id="0" name=""/>
        <dsp:cNvSpPr/>
      </dsp:nvSpPr>
      <dsp:spPr>
        <a:xfrm>
          <a:off x="375924" y="2325869"/>
          <a:ext cx="6680890" cy="569951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Foco em bacias críticas com situações de conflitos </a:t>
          </a:r>
          <a:r>
            <a:rPr lang="pt-BR" sz="1800" b="0" i="0" u="none" kern="1200" dirty="0" err="1" smtClean="0"/>
            <a:t>quali</a:t>
          </a:r>
          <a:r>
            <a:rPr lang="pt-BR" sz="1800" b="0" i="0" u="none" kern="1200" dirty="0" smtClean="0"/>
            <a:t>-quantitativos</a:t>
          </a:r>
          <a:r>
            <a:rPr lang="pt-BR" sz="1800" kern="1200" dirty="0" smtClean="0"/>
            <a:t>. </a:t>
          </a:r>
          <a:endParaRPr lang="pt-BR" sz="1800" kern="1200" dirty="0"/>
        </a:p>
      </dsp:txBody>
      <dsp:txXfrm>
        <a:off x="403747" y="2353692"/>
        <a:ext cx="6625244" cy="514305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488809-CF72-4392-B351-9F80B3C6AF72}">
      <dsp:nvSpPr>
        <dsp:cNvPr id="0" name=""/>
        <dsp:cNvSpPr/>
      </dsp:nvSpPr>
      <dsp:spPr>
        <a:xfrm>
          <a:off x="913509" y="792102"/>
          <a:ext cx="6237888" cy="230425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256A6A-7AED-43B2-A01F-014B6B87DCD9}">
      <dsp:nvSpPr>
        <dsp:cNvPr id="0" name=""/>
        <dsp:cNvSpPr/>
      </dsp:nvSpPr>
      <dsp:spPr>
        <a:xfrm>
          <a:off x="171369" y="1161949"/>
          <a:ext cx="1870134" cy="221260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Ambiente de discussão das prioridades é o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</a:t>
          </a:r>
          <a:r>
            <a:rPr lang="pt-BR" sz="2000" b="1" kern="1200" dirty="0" smtClean="0"/>
            <a:t>comitê de bacia</a:t>
          </a:r>
          <a:endParaRPr lang="pt-BR" sz="1600" b="1" kern="1200" dirty="0"/>
        </a:p>
      </dsp:txBody>
      <dsp:txXfrm>
        <a:off x="262661" y="1253241"/>
        <a:ext cx="1687550" cy="2030020"/>
      </dsp:txXfrm>
    </dsp:sp>
    <dsp:sp modelId="{968B06FC-3DD9-43F2-9AB1-4507A9CC5005}">
      <dsp:nvSpPr>
        <dsp:cNvPr id="0" name=""/>
        <dsp:cNvSpPr/>
      </dsp:nvSpPr>
      <dsp:spPr>
        <a:xfrm>
          <a:off x="2314065" y="1161949"/>
          <a:ext cx="1870134" cy="2212604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</a:t>
          </a:r>
          <a:r>
            <a:rPr lang="pt-BR" sz="2000" b="1" kern="1200" dirty="0" smtClean="0"/>
            <a:t>CBH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a manifestação </a:t>
          </a:r>
          <a:r>
            <a:rPr lang="pt-BR" sz="1800" b="1" kern="1200" dirty="0" smtClean="0"/>
            <a:t>pluralista e descentralizada</a:t>
          </a:r>
          <a:r>
            <a:rPr lang="pt-BR" sz="1600" kern="1200" dirty="0" smtClean="0"/>
            <a:t>: diversos interesses setoriais e difusos atuantes na bacia</a:t>
          </a:r>
          <a:endParaRPr lang="pt-BR" sz="1600" kern="1200" dirty="0"/>
        </a:p>
      </dsp:txBody>
      <dsp:txXfrm>
        <a:off x="2405357" y="1253241"/>
        <a:ext cx="1687550" cy="2030020"/>
      </dsp:txXfrm>
    </dsp:sp>
    <dsp:sp modelId="{124AFDE0-CC61-4C73-9292-BD09ED040F47}">
      <dsp:nvSpPr>
        <dsp:cNvPr id="0" name=""/>
        <dsp:cNvSpPr/>
      </dsp:nvSpPr>
      <dsp:spPr>
        <a:xfrm>
          <a:off x="4456760" y="1161949"/>
          <a:ext cx="1870134" cy="2212604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2000" b="1" kern="1200" dirty="0" smtClean="0"/>
            <a:t>Res/CNRH </a:t>
          </a:r>
          <a:r>
            <a:rPr lang="pt-BR" sz="1600" kern="1200" dirty="0" smtClean="0"/>
            <a:t>- estabeleça diretrizes gerais para processo de </a:t>
          </a:r>
          <a:r>
            <a:rPr lang="pt-BR" sz="1600" kern="1200" dirty="0" err="1" smtClean="0"/>
            <a:t>pactuação</a:t>
          </a:r>
          <a:r>
            <a:rPr lang="pt-BR" sz="1600" kern="1200" dirty="0" smtClean="0"/>
            <a:t> e adoção de critérios mínimos de ponderação</a:t>
          </a:r>
          <a:endParaRPr lang="pt-BR" sz="1600" kern="1200" dirty="0"/>
        </a:p>
      </dsp:txBody>
      <dsp:txXfrm>
        <a:off x="4548052" y="1253241"/>
        <a:ext cx="1687550" cy="2030020"/>
      </dsp:txXfrm>
    </dsp:sp>
    <dsp:sp modelId="{4346B6A3-3278-4966-A56E-F5A4FB0D88E1}">
      <dsp:nvSpPr>
        <dsp:cNvPr id="0" name=""/>
        <dsp:cNvSpPr/>
      </dsp:nvSpPr>
      <dsp:spPr>
        <a:xfrm>
          <a:off x="6599456" y="1161949"/>
          <a:ext cx="1870134" cy="2212604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tanto para outorga como suas revisões</a:t>
          </a:r>
          <a:endParaRPr lang="pt-BR" sz="1600" kern="1200" dirty="0"/>
        </a:p>
      </dsp:txBody>
      <dsp:txXfrm>
        <a:off x="6690748" y="1253241"/>
        <a:ext cx="1687550" cy="203002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CFBB1-A779-4E77-BC8E-825BFE83D88E}">
      <dsp:nvSpPr>
        <dsp:cNvPr id="0" name=""/>
        <dsp:cNvSpPr/>
      </dsp:nvSpPr>
      <dsp:spPr>
        <a:xfrm>
          <a:off x="120916" y="275"/>
          <a:ext cx="7980948" cy="569951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informações, monitoramento, regularização, cadastramento específico, fiscalização;</a:t>
          </a:r>
          <a:endParaRPr lang="pt-BR" sz="1800" kern="1200" dirty="0"/>
        </a:p>
      </dsp:txBody>
      <dsp:txXfrm>
        <a:off x="148739" y="28098"/>
        <a:ext cx="7925302" cy="514305"/>
      </dsp:txXfrm>
    </dsp:sp>
    <dsp:sp modelId="{C9021CE7-190E-4140-9491-53F6D01C4010}">
      <dsp:nvSpPr>
        <dsp:cNvPr id="0" name=""/>
        <dsp:cNvSpPr/>
      </dsp:nvSpPr>
      <dsp:spPr>
        <a:xfrm>
          <a:off x="556234" y="581673"/>
          <a:ext cx="7240458" cy="569951"/>
        </a:xfrm>
        <a:prstGeom prst="roundRect">
          <a:avLst/>
        </a:prstGeom>
        <a:solidFill>
          <a:schemeClr val="accent1">
            <a:shade val="80000"/>
            <a:hueOff val="76561"/>
            <a:satOff val="-1098"/>
            <a:lumOff val="64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metas no planos: subsidiar a regularização, alocação e fiscalização;</a:t>
          </a:r>
          <a:endParaRPr lang="pt-BR" sz="1800" kern="1200" dirty="0"/>
        </a:p>
      </dsp:txBody>
      <dsp:txXfrm>
        <a:off x="584057" y="609496"/>
        <a:ext cx="7184812" cy="514305"/>
      </dsp:txXfrm>
    </dsp:sp>
    <dsp:sp modelId="{B209DED1-4A14-4233-A73A-C5D151F7A3DB}">
      <dsp:nvSpPr>
        <dsp:cNvPr id="0" name=""/>
        <dsp:cNvSpPr/>
      </dsp:nvSpPr>
      <dsp:spPr>
        <a:xfrm>
          <a:off x="0" y="1163072"/>
          <a:ext cx="8352928" cy="569951"/>
        </a:xfrm>
        <a:prstGeom prst="roundRect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mecanismos e indicadores multicritérios que contemplem condicionantes relativos ao uso racional para gerenciamento de situações de racionamento;</a:t>
          </a:r>
          <a:endParaRPr lang="pt-BR" sz="1800" kern="1200" dirty="0"/>
        </a:p>
      </dsp:txBody>
      <dsp:txXfrm>
        <a:off x="27823" y="1190895"/>
        <a:ext cx="8297282" cy="514305"/>
      </dsp:txXfrm>
    </dsp:sp>
    <dsp:sp modelId="{BF81E4B7-5A23-423E-8E74-910C6D8E5E17}">
      <dsp:nvSpPr>
        <dsp:cNvPr id="0" name=""/>
        <dsp:cNvSpPr/>
      </dsp:nvSpPr>
      <dsp:spPr>
        <a:xfrm>
          <a:off x="2741254" y="1744470"/>
          <a:ext cx="2870418" cy="569951"/>
        </a:xfrm>
        <a:prstGeom prst="roundRect">
          <a:avLst/>
        </a:prstGeom>
        <a:solidFill>
          <a:schemeClr val="accent1">
            <a:shade val="80000"/>
            <a:hueOff val="229684"/>
            <a:satOff val="-3294"/>
            <a:lumOff val="192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smtClean="0"/>
            <a:t>Incentivo ao uso racional</a:t>
          </a:r>
          <a:endParaRPr lang="pt-BR" sz="1800" kern="1200" dirty="0"/>
        </a:p>
      </dsp:txBody>
      <dsp:txXfrm>
        <a:off x="2769077" y="1772293"/>
        <a:ext cx="2814772" cy="514305"/>
      </dsp:txXfrm>
    </dsp:sp>
    <dsp:sp modelId="{8A450E0C-179A-4FAC-9D55-5197355D5501}">
      <dsp:nvSpPr>
        <dsp:cNvPr id="0" name=""/>
        <dsp:cNvSpPr/>
      </dsp:nvSpPr>
      <dsp:spPr>
        <a:xfrm>
          <a:off x="375924" y="2325869"/>
          <a:ext cx="6680890" cy="569951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Foco em bacias críticas com situações de conflitos </a:t>
          </a:r>
          <a:r>
            <a:rPr lang="pt-BR" sz="1800" b="0" i="0" u="none" kern="1200" dirty="0" err="1" smtClean="0"/>
            <a:t>quali</a:t>
          </a:r>
          <a:r>
            <a:rPr lang="pt-BR" sz="1800" b="0" i="0" u="none" kern="1200" dirty="0" smtClean="0"/>
            <a:t>-quantitativos</a:t>
          </a:r>
          <a:r>
            <a:rPr lang="pt-BR" sz="1800" kern="1200" dirty="0" smtClean="0"/>
            <a:t>. </a:t>
          </a:r>
          <a:endParaRPr lang="pt-BR" sz="1800" kern="1200" dirty="0"/>
        </a:p>
      </dsp:txBody>
      <dsp:txXfrm>
        <a:off x="403747" y="2353692"/>
        <a:ext cx="6625244" cy="514305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488809-CF72-4392-B351-9F80B3C6AF72}">
      <dsp:nvSpPr>
        <dsp:cNvPr id="0" name=""/>
        <dsp:cNvSpPr/>
      </dsp:nvSpPr>
      <dsp:spPr>
        <a:xfrm>
          <a:off x="913509" y="792102"/>
          <a:ext cx="6237888" cy="230425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256A6A-7AED-43B2-A01F-014B6B87DCD9}">
      <dsp:nvSpPr>
        <dsp:cNvPr id="0" name=""/>
        <dsp:cNvSpPr/>
      </dsp:nvSpPr>
      <dsp:spPr>
        <a:xfrm>
          <a:off x="2109" y="1161949"/>
          <a:ext cx="1933878" cy="221260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Ambiente de discussão das prioridades é o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</a:t>
          </a:r>
          <a:r>
            <a:rPr lang="pt-BR" sz="2000" b="1" kern="1200" dirty="0" smtClean="0"/>
            <a:t>comitê de bacia</a:t>
          </a:r>
          <a:endParaRPr lang="pt-BR" sz="1600" b="1" kern="1200" dirty="0"/>
        </a:p>
      </dsp:txBody>
      <dsp:txXfrm>
        <a:off x="96513" y="1256353"/>
        <a:ext cx="1745070" cy="2023796"/>
      </dsp:txXfrm>
    </dsp:sp>
    <dsp:sp modelId="{968B06FC-3DD9-43F2-9AB1-4507A9CC5005}">
      <dsp:nvSpPr>
        <dsp:cNvPr id="0" name=""/>
        <dsp:cNvSpPr/>
      </dsp:nvSpPr>
      <dsp:spPr>
        <a:xfrm>
          <a:off x="2236396" y="1161949"/>
          <a:ext cx="1933878" cy="2212604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</a:t>
          </a:r>
          <a:r>
            <a:rPr lang="pt-BR" sz="2000" b="1" kern="1200" dirty="0" smtClean="0"/>
            <a:t>CBH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a manifestação </a:t>
          </a:r>
          <a:r>
            <a:rPr lang="pt-BR" sz="1800" b="1" kern="1200" dirty="0" smtClean="0"/>
            <a:t>pluralista e descentralizada</a:t>
          </a:r>
          <a:r>
            <a:rPr lang="pt-BR" sz="1600" kern="1200" dirty="0" smtClean="0"/>
            <a:t>: diversos interesses setoriais e difusos atuantes na bacia</a:t>
          </a:r>
          <a:endParaRPr lang="pt-BR" sz="1600" kern="1200" dirty="0"/>
        </a:p>
      </dsp:txBody>
      <dsp:txXfrm>
        <a:off x="2330800" y="1256353"/>
        <a:ext cx="1745070" cy="2023796"/>
      </dsp:txXfrm>
    </dsp:sp>
    <dsp:sp modelId="{124AFDE0-CC61-4C73-9292-BD09ED040F47}">
      <dsp:nvSpPr>
        <dsp:cNvPr id="0" name=""/>
        <dsp:cNvSpPr/>
      </dsp:nvSpPr>
      <dsp:spPr>
        <a:xfrm>
          <a:off x="4470684" y="1161949"/>
          <a:ext cx="1933878" cy="2212604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precedido de </a:t>
          </a:r>
          <a:r>
            <a:rPr lang="pt-BR" sz="2000" b="1" kern="1200" dirty="0" smtClean="0"/>
            <a:t>resolução do CNRH 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que estabeleça diretrizes gerais</a:t>
          </a:r>
          <a:endParaRPr lang="pt-BR" sz="1600" kern="1200" dirty="0"/>
        </a:p>
      </dsp:txBody>
      <dsp:txXfrm>
        <a:off x="4565088" y="1256353"/>
        <a:ext cx="1745070" cy="2023796"/>
      </dsp:txXfrm>
    </dsp:sp>
    <dsp:sp modelId="{4346B6A3-3278-4966-A56E-F5A4FB0D88E1}">
      <dsp:nvSpPr>
        <dsp:cNvPr id="0" name=""/>
        <dsp:cNvSpPr/>
      </dsp:nvSpPr>
      <dsp:spPr>
        <a:xfrm>
          <a:off x="6704971" y="1161949"/>
          <a:ext cx="1933878" cy="2212604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 tanto para outorga como suas revisões</a:t>
          </a:r>
          <a:endParaRPr lang="pt-BR" sz="1600" kern="1200" dirty="0"/>
        </a:p>
      </dsp:txBody>
      <dsp:txXfrm>
        <a:off x="6799375" y="1256353"/>
        <a:ext cx="1745070" cy="202379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CFBB1-A779-4E77-BC8E-825BFE83D88E}">
      <dsp:nvSpPr>
        <dsp:cNvPr id="0" name=""/>
        <dsp:cNvSpPr/>
      </dsp:nvSpPr>
      <dsp:spPr>
        <a:xfrm>
          <a:off x="120916" y="275"/>
          <a:ext cx="7980948" cy="569951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informações, monitoramento, regularização, cadastramento específico, fiscalização;</a:t>
          </a:r>
          <a:endParaRPr lang="pt-BR" sz="1800" kern="1200" dirty="0"/>
        </a:p>
      </dsp:txBody>
      <dsp:txXfrm>
        <a:off x="148739" y="28098"/>
        <a:ext cx="7925302" cy="514305"/>
      </dsp:txXfrm>
    </dsp:sp>
    <dsp:sp modelId="{C9021CE7-190E-4140-9491-53F6D01C4010}">
      <dsp:nvSpPr>
        <dsp:cNvPr id="0" name=""/>
        <dsp:cNvSpPr/>
      </dsp:nvSpPr>
      <dsp:spPr>
        <a:xfrm>
          <a:off x="556234" y="581673"/>
          <a:ext cx="7240458" cy="569951"/>
        </a:xfrm>
        <a:prstGeom prst="roundRect">
          <a:avLst/>
        </a:prstGeom>
        <a:solidFill>
          <a:schemeClr val="accent1">
            <a:shade val="80000"/>
            <a:hueOff val="76561"/>
            <a:satOff val="-1098"/>
            <a:lumOff val="64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metas no planos: subsidiar a regularização, alocação e fiscalização;</a:t>
          </a:r>
          <a:endParaRPr lang="pt-BR" sz="1800" kern="1200" dirty="0"/>
        </a:p>
      </dsp:txBody>
      <dsp:txXfrm>
        <a:off x="584057" y="609496"/>
        <a:ext cx="7184812" cy="514305"/>
      </dsp:txXfrm>
    </dsp:sp>
    <dsp:sp modelId="{B209DED1-4A14-4233-A73A-C5D151F7A3DB}">
      <dsp:nvSpPr>
        <dsp:cNvPr id="0" name=""/>
        <dsp:cNvSpPr/>
      </dsp:nvSpPr>
      <dsp:spPr>
        <a:xfrm>
          <a:off x="0" y="1163072"/>
          <a:ext cx="8352928" cy="569951"/>
        </a:xfrm>
        <a:prstGeom prst="roundRect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mecanismos e indicadores multicritérios que contemplem condicionantes relativos ao uso racional para gerenciamento de situações de racionamento;</a:t>
          </a:r>
          <a:endParaRPr lang="pt-BR" sz="1800" kern="1200" dirty="0"/>
        </a:p>
      </dsp:txBody>
      <dsp:txXfrm>
        <a:off x="27823" y="1190895"/>
        <a:ext cx="8297282" cy="514305"/>
      </dsp:txXfrm>
    </dsp:sp>
    <dsp:sp modelId="{BF81E4B7-5A23-423E-8E74-910C6D8E5E17}">
      <dsp:nvSpPr>
        <dsp:cNvPr id="0" name=""/>
        <dsp:cNvSpPr/>
      </dsp:nvSpPr>
      <dsp:spPr>
        <a:xfrm>
          <a:off x="2741254" y="1744470"/>
          <a:ext cx="2870418" cy="569951"/>
        </a:xfrm>
        <a:prstGeom prst="roundRect">
          <a:avLst/>
        </a:prstGeom>
        <a:solidFill>
          <a:schemeClr val="accent1">
            <a:shade val="80000"/>
            <a:hueOff val="229684"/>
            <a:satOff val="-3294"/>
            <a:lumOff val="192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smtClean="0"/>
            <a:t>Incentivo ao uso racional</a:t>
          </a:r>
          <a:endParaRPr lang="pt-BR" sz="1800" kern="1200" dirty="0"/>
        </a:p>
      </dsp:txBody>
      <dsp:txXfrm>
        <a:off x="2769077" y="1772293"/>
        <a:ext cx="2814772" cy="514305"/>
      </dsp:txXfrm>
    </dsp:sp>
    <dsp:sp modelId="{8A450E0C-179A-4FAC-9D55-5197355D5501}">
      <dsp:nvSpPr>
        <dsp:cNvPr id="0" name=""/>
        <dsp:cNvSpPr/>
      </dsp:nvSpPr>
      <dsp:spPr>
        <a:xfrm>
          <a:off x="375924" y="2325869"/>
          <a:ext cx="6680890" cy="569951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Foco em bacias críticas com situações de conflitos </a:t>
          </a:r>
          <a:r>
            <a:rPr lang="pt-BR" sz="1800" b="0" i="0" u="none" kern="1200" dirty="0" err="1" smtClean="0"/>
            <a:t>quali</a:t>
          </a:r>
          <a:r>
            <a:rPr lang="pt-BR" sz="1800" b="0" i="0" u="none" kern="1200" dirty="0" smtClean="0"/>
            <a:t>-quantitativos</a:t>
          </a:r>
          <a:r>
            <a:rPr lang="pt-BR" sz="1800" kern="1200" dirty="0" smtClean="0"/>
            <a:t>. </a:t>
          </a:r>
          <a:endParaRPr lang="pt-BR" sz="1800" kern="1200" dirty="0"/>
        </a:p>
      </dsp:txBody>
      <dsp:txXfrm>
        <a:off x="403747" y="2353692"/>
        <a:ext cx="6625244" cy="514305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488809-CF72-4392-B351-9F80B3C6AF72}">
      <dsp:nvSpPr>
        <dsp:cNvPr id="0" name=""/>
        <dsp:cNvSpPr/>
      </dsp:nvSpPr>
      <dsp:spPr>
        <a:xfrm>
          <a:off x="913509" y="792102"/>
          <a:ext cx="6237888" cy="230425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256A6A-7AED-43B2-A01F-014B6B87DCD9}">
      <dsp:nvSpPr>
        <dsp:cNvPr id="0" name=""/>
        <dsp:cNvSpPr/>
      </dsp:nvSpPr>
      <dsp:spPr>
        <a:xfrm>
          <a:off x="171369" y="1161949"/>
          <a:ext cx="1870134" cy="221260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Ambiente de discussão das prioridades é o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</a:t>
          </a:r>
          <a:r>
            <a:rPr lang="pt-BR" sz="2000" b="1" kern="1200" dirty="0" smtClean="0"/>
            <a:t>comitê de bacia</a:t>
          </a:r>
          <a:endParaRPr lang="pt-BR" sz="1600" b="1" kern="1200" dirty="0"/>
        </a:p>
      </dsp:txBody>
      <dsp:txXfrm>
        <a:off x="262661" y="1253241"/>
        <a:ext cx="1687550" cy="2030020"/>
      </dsp:txXfrm>
    </dsp:sp>
    <dsp:sp modelId="{968B06FC-3DD9-43F2-9AB1-4507A9CC5005}">
      <dsp:nvSpPr>
        <dsp:cNvPr id="0" name=""/>
        <dsp:cNvSpPr/>
      </dsp:nvSpPr>
      <dsp:spPr>
        <a:xfrm>
          <a:off x="2314065" y="1161949"/>
          <a:ext cx="1870134" cy="2212604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</a:t>
          </a:r>
          <a:r>
            <a:rPr lang="pt-BR" sz="2000" b="1" kern="1200" dirty="0" smtClean="0"/>
            <a:t>CBH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a manifestação </a:t>
          </a:r>
          <a:r>
            <a:rPr lang="pt-BR" sz="1800" b="1" kern="1200" dirty="0" smtClean="0"/>
            <a:t>pluralista e descentralizada</a:t>
          </a:r>
          <a:r>
            <a:rPr lang="pt-BR" sz="1600" kern="1200" dirty="0" smtClean="0"/>
            <a:t>: diversos interesses setoriais e difusos atuantes na bacia</a:t>
          </a:r>
          <a:endParaRPr lang="pt-BR" sz="1600" kern="1200" dirty="0"/>
        </a:p>
      </dsp:txBody>
      <dsp:txXfrm>
        <a:off x="2405357" y="1253241"/>
        <a:ext cx="1687550" cy="2030020"/>
      </dsp:txXfrm>
    </dsp:sp>
    <dsp:sp modelId="{124AFDE0-CC61-4C73-9292-BD09ED040F47}">
      <dsp:nvSpPr>
        <dsp:cNvPr id="0" name=""/>
        <dsp:cNvSpPr/>
      </dsp:nvSpPr>
      <dsp:spPr>
        <a:xfrm>
          <a:off x="4456760" y="1161949"/>
          <a:ext cx="1870134" cy="2212604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b="1" kern="1200" dirty="0" smtClean="0"/>
            <a:t>Res/CNRH </a:t>
          </a:r>
          <a:r>
            <a:rPr lang="pt-BR" sz="1600" kern="1200" dirty="0" smtClean="0"/>
            <a:t>- estabeleça diretrizes gerais para processo de </a:t>
          </a:r>
          <a:r>
            <a:rPr lang="pt-BR" sz="1600" kern="1200" dirty="0" err="1" smtClean="0"/>
            <a:t>pactuação</a:t>
          </a:r>
          <a:r>
            <a:rPr lang="pt-BR" sz="1600" kern="1200" dirty="0" smtClean="0"/>
            <a:t> e adoção de critérios mínimos de ponderação</a:t>
          </a:r>
          <a:endParaRPr lang="pt-BR" sz="1600" kern="1200" dirty="0"/>
        </a:p>
      </dsp:txBody>
      <dsp:txXfrm>
        <a:off x="4548052" y="1253241"/>
        <a:ext cx="1687550" cy="2030020"/>
      </dsp:txXfrm>
    </dsp:sp>
    <dsp:sp modelId="{4346B6A3-3278-4966-A56E-F5A4FB0D88E1}">
      <dsp:nvSpPr>
        <dsp:cNvPr id="0" name=""/>
        <dsp:cNvSpPr/>
      </dsp:nvSpPr>
      <dsp:spPr>
        <a:xfrm>
          <a:off x="6599456" y="1161949"/>
          <a:ext cx="1870134" cy="2212604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processo de </a:t>
          </a:r>
          <a:r>
            <a:rPr lang="pt-BR" sz="1800" b="1" kern="1200" dirty="0" err="1" smtClean="0"/>
            <a:t>pactuação</a:t>
          </a:r>
          <a:r>
            <a:rPr lang="pt-BR" sz="1600" kern="1200" dirty="0" smtClean="0"/>
            <a:t> e adoção de </a:t>
          </a:r>
          <a:r>
            <a:rPr lang="pt-BR" sz="1600" b="1" kern="1200" dirty="0" smtClean="0"/>
            <a:t>critérios mínimos de ponderação</a:t>
          </a:r>
          <a:r>
            <a:rPr lang="pt-BR" sz="1600" kern="1200" dirty="0" smtClean="0"/>
            <a:t>, tanto para outorga como suas revisões</a:t>
          </a:r>
          <a:endParaRPr lang="pt-BR" sz="1600" kern="1200" dirty="0"/>
        </a:p>
      </dsp:txBody>
      <dsp:txXfrm>
        <a:off x="6690748" y="1253241"/>
        <a:ext cx="1687550" cy="2030020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CFBB1-A779-4E77-BC8E-825BFE83D88E}">
      <dsp:nvSpPr>
        <dsp:cNvPr id="0" name=""/>
        <dsp:cNvSpPr/>
      </dsp:nvSpPr>
      <dsp:spPr>
        <a:xfrm>
          <a:off x="120916" y="275"/>
          <a:ext cx="7980948" cy="569951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informações, monitoramento, regularização, cadastramento específico, fiscalização;</a:t>
          </a:r>
          <a:endParaRPr lang="pt-BR" sz="1800" kern="1200" dirty="0"/>
        </a:p>
      </dsp:txBody>
      <dsp:txXfrm>
        <a:off x="148739" y="28098"/>
        <a:ext cx="7925302" cy="514305"/>
      </dsp:txXfrm>
    </dsp:sp>
    <dsp:sp modelId="{C9021CE7-190E-4140-9491-53F6D01C4010}">
      <dsp:nvSpPr>
        <dsp:cNvPr id="0" name=""/>
        <dsp:cNvSpPr/>
      </dsp:nvSpPr>
      <dsp:spPr>
        <a:xfrm>
          <a:off x="556234" y="581673"/>
          <a:ext cx="7240458" cy="569951"/>
        </a:xfrm>
        <a:prstGeom prst="roundRect">
          <a:avLst/>
        </a:prstGeom>
        <a:solidFill>
          <a:schemeClr val="accent1">
            <a:shade val="80000"/>
            <a:hueOff val="76561"/>
            <a:satOff val="-1098"/>
            <a:lumOff val="64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metas no planos: subsidiar a regularização, alocação e fiscalização;</a:t>
          </a:r>
          <a:endParaRPr lang="pt-BR" sz="1800" kern="1200" dirty="0"/>
        </a:p>
      </dsp:txBody>
      <dsp:txXfrm>
        <a:off x="584057" y="609496"/>
        <a:ext cx="7184812" cy="514305"/>
      </dsp:txXfrm>
    </dsp:sp>
    <dsp:sp modelId="{B209DED1-4A14-4233-A73A-C5D151F7A3DB}">
      <dsp:nvSpPr>
        <dsp:cNvPr id="0" name=""/>
        <dsp:cNvSpPr/>
      </dsp:nvSpPr>
      <dsp:spPr>
        <a:xfrm>
          <a:off x="0" y="1163072"/>
          <a:ext cx="8352928" cy="569951"/>
        </a:xfrm>
        <a:prstGeom prst="roundRect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mecanismos e indicadores multicritérios que contemplem condicionantes relativos ao uso racional para gerenciamento de situações de racionamento;</a:t>
          </a:r>
          <a:endParaRPr lang="pt-BR" sz="1800" kern="1200" dirty="0"/>
        </a:p>
      </dsp:txBody>
      <dsp:txXfrm>
        <a:off x="27823" y="1190895"/>
        <a:ext cx="8297282" cy="514305"/>
      </dsp:txXfrm>
    </dsp:sp>
    <dsp:sp modelId="{BF81E4B7-5A23-423E-8E74-910C6D8E5E17}">
      <dsp:nvSpPr>
        <dsp:cNvPr id="0" name=""/>
        <dsp:cNvSpPr/>
      </dsp:nvSpPr>
      <dsp:spPr>
        <a:xfrm>
          <a:off x="2741254" y="1744470"/>
          <a:ext cx="2870418" cy="569951"/>
        </a:xfrm>
        <a:prstGeom prst="roundRect">
          <a:avLst/>
        </a:prstGeom>
        <a:solidFill>
          <a:schemeClr val="accent1">
            <a:shade val="80000"/>
            <a:hueOff val="229684"/>
            <a:satOff val="-3294"/>
            <a:lumOff val="192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smtClean="0"/>
            <a:t>Incentivo ao uso racional</a:t>
          </a:r>
          <a:endParaRPr lang="pt-BR" sz="1800" kern="1200" dirty="0"/>
        </a:p>
      </dsp:txBody>
      <dsp:txXfrm>
        <a:off x="2769077" y="1772293"/>
        <a:ext cx="2814772" cy="514305"/>
      </dsp:txXfrm>
    </dsp:sp>
    <dsp:sp modelId="{8A450E0C-179A-4FAC-9D55-5197355D5501}">
      <dsp:nvSpPr>
        <dsp:cNvPr id="0" name=""/>
        <dsp:cNvSpPr/>
      </dsp:nvSpPr>
      <dsp:spPr>
        <a:xfrm>
          <a:off x="375924" y="2325869"/>
          <a:ext cx="6680890" cy="569951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Foco em bacias críticas com situações de conflitos </a:t>
          </a:r>
          <a:r>
            <a:rPr lang="pt-BR" sz="1800" b="0" i="0" u="none" kern="1200" dirty="0" err="1" smtClean="0"/>
            <a:t>quali</a:t>
          </a:r>
          <a:r>
            <a:rPr lang="pt-BR" sz="1800" b="0" i="0" u="none" kern="1200" dirty="0" smtClean="0"/>
            <a:t>-quantitativos</a:t>
          </a:r>
          <a:r>
            <a:rPr lang="pt-BR" sz="1800" kern="1200" dirty="0" smtClean="0"/>
            <a:t>. </a:t>
          </a:r>
          <a:endParaRPr lang="pt-BR" sz="1800" kern="1200" dirty="0"/>
        </a:p>
      </dsp:txBody>
      <dsp:txXfrm>
        <a:off x="403747" y="2353692"/>
        <a:ext cx="6625244" cy="514305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488809-CF72-4392-B351-9F80B3C6AF72}">
      <dsp:nvSpPr>
        <dsp:cNvPr id="0" name=""/>
        <dsp:cNvSpPr/>
      </dsp:nvSpPr>
      <dsp:spPr>
        <a:xfrm>
          <a:off x="913509" y="792102"/>
          <a:ext cx="6237888" cy="2304256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4256A6A-7AED-43B2-A01F-014B6B87DCD9}">
      <dsp:nvSpPr>
        <dsp:cNvPr id="0" name=""/>
        <dsp:cNvSpPr/>
      </dsp:nvSpPr>
      <dsp:spPr>
        <a:xfrm>
          <a:off x="171369" y="1161949"/>
          <a:ext cx="1870134" cy="221260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Ambiente de discussão das prioridades é o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</a:t>
          </a:r>
          <a:r>
            <a:rPr lang="pt-BR" sz="2000" b="1" kern="1200" dirty="0" smtClean="0"/>
            <a:t>comitê de bacia</a:t>
          </a:r>
          <a:endParaRPr lang="pt-BR" sz="1600" b="1" kern="1200" dirty="0"/>
        </a:p>
      </dsp:txBody>
      <dsp:txXfrm>
        <a:off x="262661" y="1253241"/>
        <a:ext cx="1687550" cy="2030020"/>
      </dsp:txXfrm>
    </dsp:sp>
    <dsp:sp modelId="{968B06FC-3DD9-43F2-9AB1-4507A9CC5005}">
      <dsp:nvSpPr>
        <dsp:cNvPr id="0" name=""/>
        <dsp:cNvSpPr/>
      </dsp:nvSpPr>
      <dsp:spPr>
        <a:xfrm>
          <a:off x="2314065" y="1161949"/>
          <a:ext cx="1870134" cy="2212604"/>
        </a:xfrm>
        <a:prstGeom prst="roundRec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 </a:t>
          </a:r>
          <a:r>
            <a:rPr lang="pt-BR" sz="2000" b="1" kern="1200" dirty="0" smtClean="0"/>
            <a:t>CBH</a:t>
          </a:r>
        </a:p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a manifestação </a:t>
          </a:r>
          <a:r>
            <a:rPr lang="pt-BR" sz="1800" b="1" kern="1200" dirty="0" smtClean="0"/>
            <a:t>pluralista e descentralizada</a:t>
          </a:r>
          <a:r>
            <a:rPr lang="pt-BR" sz="1600" kern="1200" dirty="0" smtClean="0"/>
            <a:t>: diversos interesses setoriais e difusos atuantes na bacia</a:t>
          </a:r>
          <a:endParaRPr lang="pt-BR" sz="1600" kern="1200" dirty="0"/>
        </a:p>
      </dsp:txBody>
      <dsp:txXfrm>
        <a:off x="2405357" y="1253241"/>
        <a:ext cx="1687550" cy="2030020"/>
      </dsp:txXfrm>
    </dsp:sp>
    <dsp:sp modelId="{124AFDE0-CC61-4C73-9292-BD09ED040F47}">
      <dsp:nvSpPr>
        <dsp:cNvPr id="0" name=""/>
        <dsp:cNvSpPr/>
      </dsp:nvSpPr>
      <dsp:spPr>
        <a:xfrm>
          <a:off x="4456760" y="1161949"/>
          <a:ext cx="1870134" cy="2212604"/>
        </a:xfrm>
        <a:prstGeom prst="roundRec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b="1" kern="1200" dirty="0" smtClean="0"/>
            <a:t>Res/CNRH </a:t>
          </a:r>
          <a:r>
            <a:rPr lang="pt-BR" sz="1600" kern="1200" dirty="0" smtClean="0"/>
            <a:t>- estabeleça diretrizes gerais para processo de </a:t>
          </a:r>
          <a:r>
            <a:rPr lang="pt-BR" sz="1600" kern="1200" dirty="0" err="1" smtClean="0"/>
            <a:t>pactuação</a:t>
          </a:r>
          <a:r>
            <a:rPr lang="pt-BR" sz="1600" kern="1200" dirty="0" smtClean="0"/>
            <a:t> e adoção de critérios mínimos de ponderação</a:t>
          </a:r>
          <a:endParaRPr lang="pt-BR" sz="1600" kern="1200" dirty="0"/>
        </a:p>
      </dsp:txBody>
      <dsp:txXfrm>
        <a:off x="4548052" y="1253241"/>
        <a:ext cx="1687550" cy="2030020"/>
      </dsp:txXfrm>
    </dsp:sp>
    <dsp:sp modelId="{4346B6A3-3278-4966-A56E-F5A4FB0D88E1}">
      <dsp:nvSpPr>
        <dsp:cNvPr id="0" name=""/>
        <dsp:cNvSpPr/>
      </dsp:nvSpPr>
      <dsp:spPr>
        <a:xfrm>
          <a:off x="6599456" y="1161949"/>
          <a:ext cx="1870134" cy="2212604"/>
        </a:xfrm>
        <a:prstGeom prst="roundRec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600" kern="1200" dirty="0" smtClean="0"/>
            <a:t>processo de </a:t>
          </a:r>
          <a:r>
            <a:rPr lang="pt-BR" sz="1800" b="1" kern="1200" dirty="0" err="1" smtClean="0"/>
            <a:t>pactuação</a:t>
          </a:r>
          <a:r>
            <a:rPr lang="pt-BR" sz="1600" kern="1200" dirty="0" smtClean="0"/>
            <a:t> e adoção de </a:t>
          </a:r>
          <a:r>
            <a:rPr lang="pt-BR" sz="1600" b="1" kern="1200" dirty="0" smtClean="0"/>
            <a:t>critérios mínimos de ponderação</a:t>
          </a:r>
          <a:r>
            <a:rPr lang="pt-BR" sz="1600" kern="1200" dirty="0" smtClean="0"/>
            <a:t>, tanto para outorga como suas revisões</a:t>
          </a:r>
          <a:endParaRPr lang="pt-BR" sz="1600" kern="1200" dirty="0"/>
        </a:p>
      </dsp:txBody>
      <dsp:txXfrm>
        <a:off x="6690748" y="1253241"/>
        <a:ext cx="1687550" cy="203002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25DB99-3EA5-483D-8FE4-3182ECE87AC1}">
      <dsp:nvSpPr>
        <dsp:cNvPr id="0" name=""/>
        <dsp:cNvSpPr/>
      </dsp:nvSpPr>
      <dsp:spPr>
        <a:xfrm>
          <a:off x="3239373" y="1475350"/>
          <a:ext cx="2089221" cy="15805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/>
            <a:t>Prioridades</a:t>
          </a:r>
          <a:endParaRPr lang="pt-BR" sz="2400" b="1" kern="1200" dirty="0"/>
        </a:p>
      </dsp:txBody>
      <dsp:txXfrm>
        <a:off x="3545332" y="1706809"/>
        <a:ext cx="1477303" cy="1117582"/>
      </dsp:txXfrm>
    </dsp:sp>
    <dsp:sp modelId="{3DF782D1-FB1C-4148-9ABE-3B540C0B9ECD}">
      <dsp:nvSpPr>
        <dsp:cNvPr id="0" name=""/>
        <dsp:cNvSpPr/>
      </dsp:nvSpPr>
      <dsp:spPr>
        <a:xfrm rot="10672392">
          <a:off x="1320833" y="2138701"/>
          <a:ext cx="1814867" cy="40648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9B68C6-D817-4537-A0B6-8C9CD61FD483}">
      <dsp:nvSpPr>
        <dsp:cNvPr id="0" name=""/>
        <dsp:cNvSpPr/>
      </dsp:nvSpPr>
      <dsp:spPr>
        <a:xfrm>
          <a:off x="144012" y="1833639"/>
          <a:ext cx="2354892" cy="1083961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características mais específicas de cada setor e tipo de uso a ser ponderado</a:t>
          </a:r>
          <a:endParaRPr lang="pt-BR" sz="1800" b="1" kern="1200" dirty="0"/>
        </a:p>
      </dsp:txBody>
      <dsp:txXfrm>
        <a:off x="175760" y="1865387"/>
        <a:ext cx="2291396" cy="1020465"/>
      </dsp:txXfrm>
    </dsp:sp>
    <dsp:sp modelId="{43D3254B-0B87-49C7-8317-11A35A9DEF6C}">
      <dsp:nvSpPr>
        <dsp:cNvPr id="0" name=""/>
        <dsp:cNvSpPr/>
      </dsp:nvSpPr>
      <dsp:spPr>
        <a:xfrm rot="12632724">
          <a:off x="2268814" y="1465561"/>
          <a:ext cx="961745" cy="40648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D4D2D6C-5F39-474C-8050-C99C39F5067F}">
      <dsp:nvSpPr>
        <dsp:cNvPr id="0" name=""/>
        <dsp:cNvSpPr/>
      </dsp:nvSpPr>
      <dsp:spPr>
        <a:xfrm>
          <a:off x="1080122" y="940480"/>
          <a:ext cx="3007436" cy="64368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dados setoriais originários dos planos setoriais</a:t>
          </a:r>
          <a:endParaRPr lang="pt-BR" sz="1800" b="1" kern="1200" dirty="0"/>
        </a:p>
      </dsp:txBody>
      <dsp:txXfrm>
        <a:off x="1098975" y="959333"/>
        <a:ext cx="2969730" cy="605982"/>
      </dsp:txXfrm>
    </dsp:sp>
    <dsp:sp modelId="{A6D8C90D-1E09-4DED-B55E-BEC3F531C5FE}">
      <dsp:nvSpPr>
        <dsp:cNvPr id="0" name=""/>
        <dsp:cNvSpPr/>
      </dsp:nvSpPr>
      <dsp:spPr>
        <a:xfrm rot="21077232">
          <a:off x="5396606" y="1760377"/>
          <a:ext cx="1715777" cy="40648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6257A7-9B55-4D5F-B064-069FB07D856A}">
      <dsp:nvSpPr>
        <dsp:cNvPr id="0" name=""/>
        <dsp:cNvSpPr/>
      </dsp:nvSpPr>
      <dsp:spPr>
        <a:xfrm>
          <a:off x="5852046" y="1185809"/>
          <a:ext cx="2500874" cy="12957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necessidade de compatibilização das vazões de referência em bacias compartilhadas</a:t>
          </a:r>
          <a:endParaRPr lang="pt-BR" sz="1800" b="1" kern="1200" dirty="0"/>
        </a:p>
      </dsp:txBody>
      <dsp:txXfrm>
        <a:off x="5889996" y="1223759"/>
        <a:ext cx="2424974" cy="1219812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1CFBB1-A779-4E77-BC8E-825BFE83D88E}">
      <dsp:nvSpPr>
        <dsp:cNvPr id="0" name=""/>
        <dsp:cNvSpPr/>
      </dsp:nvSpPr>
      <dsp:spPr>
        <a:xfrm>
          <a:off x="120916" y="275"/>
          <a:ext cx="7980948" cy="569951"/>
        </a:xfrm>
        <a:prstGeom prst="round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informações, monitoramento, regularização, cadastramento específico, fiscalização;</a:t>
          </a:r>
          <a:endParaRPr lang="pt-BR" sz="1800" kern="1200" dirty="0"/>
        </a:p>
      </dsp:txBody>
      <dsp:txXfrm>
        <a:off x="148739" y="28098"/>
        <a:ext cx="7925302" cy="514305"/>
      </dsp:txXfrm>
    </dsp:sp>
    <dsp:sp modelId="{C9021CE7-190E-4140-9491-53F6D01C4010}">
      <dsp:nvSpPr>
        <dsp:cNvPr id="0" name=""/>
        <dsp:cNvSpPr/>
      </dsp:nvSpPr>
      <dsp:spPr>
        <a:xfrm>
          <a:off x="556234" y="581673"/>
          <a:ext cx="7240458" cy="569951"/>
        </a:xfrm>
        <a:prstGeom prst="roundRect">
          <a:avLst/>
        </a:prstGeom>
        <a:solidFill>
          <a:schemeClr val="accent1">
            <a:shade val="80000"/>
            <a:hueOff val="76561"/>
            <a:satOff val="-1098"/>
            <a:lumOff val="640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metas no planos: subsidiar a regularização, alocação e fiscalização;</a:t>
          </a:r>
          <a:endParaRPr lang="pt-BR" sz="1800" kern="1200" dirty="0"/>
        </a:p>
      </dsp:txBody>
      <dsp:txXfrm>
        <a:off x="584057" y="609496"/>
        <a:ext cx="7184812" cy="514305"/>
      </dsp:txXfrm>
    </dsp:sp>
    <dsp:sp modelId="{B209DED1-4A14-4233-A73A-C5D151F7A3DB}">
      <dsp:nvSpPr>
        <dsp:cNvPr id="0" name=""/>
        <dsp:cNvSpPr/>
      </dsp:nvSpPr>
      <dsp:spPr>
        <a:xfrm>
          <a:off x="0" y="1163072"/>
          <a:ext cx="8352928" cy="569951"/>
        </a:xfrm>
        <a:prstGeom prst="roundRect">
          <a:avLst/>
        </a:prstGeom>
        <a:solidFill>
          <a:schemeClr val="accent1">
            <a:shade val="80000"/>
            <a:hueOff val="153123"/>
            <a:satOff val="-2196"/>
            <a:lumOff val="1280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mecanismos e indicadores multicritérios que contemplem condicionantes relativos ao uso racional para gerenciamento de situações de racionamento;</a:t>
          </a:r>
          <a:endParaRPr lang="pt-BR" sz="1800" kern="1200" dirty="0"/>
        </a:p>
      </dsp:txBody>
      <dsp:txXfrm>
        <a:off x="27823" y="1190895"/>
        <a:ext cx="8297282" cy="514305"/>
      </dsp:txXfrm>
    </dsp:sp>
    <dsp:sp modelId="{BF81E4B7-5A23-423E-8E74-910C6D8E5E17}">
      <dsp:nvSpPr>
        <dsp:cNvPr id="0" name=""/>
        <dsp:cNvSpPr/>
      </dsp:nvSpPr>
      <dsp:spPr>
        <a:xfrm>
          <a:off x="2741254" y="1744470"/>
          <a:ext cx="2870418" cy="569951"/>
        </a:xfrm>
        <a:prstGeom prst="roundRect">
          <a:avLst/>
        </a:prstGeom>
        <a:solidFill>
          <a:schemeClr val="accent1">
            <a:shade val="80000"/>
            <a:hueOff val="229684"/>
            <a:satOff val="-3294"/>
            <a:lumOff val="1921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smtClean="0"/>
            <a:t>Incentivo ao uso racional</a:t>
          </a:r>
          <a:endParaRPr lang="pt-BR" sz="1800" kern="1200" dirty="0"/>
        </a:p>
      </dsp:txBody>
      <dsp:txXfrm>
        <a:off x="2769077" y="1772293"/>
        <a:ext cx="2814772" cy="514305"/>
      </dsp:txXfrm>
    </dsp:sp>
    <dsp:sp modelId="{8A450E0C-179A-4FAC-9D55-5197355D5501}">
      <dsp:nvSpPr>
        <dsp:cNvPr id="0" name=""/>
        <dsp:cNvSpPr/>
      </dsp:nvSpPr>
      <dsp:spPr>
        <a:xfrm>
          <a:off x="375924" y="2325869"/>
          <a:ext cx="6680890" cy="569951"/>
        </a:xfrm>
        <a:prstGeom prst="roundRect">
          <a:avLst/>
        </a:prstGeom>
        <a:solidFill>
          <a:schemeClr val="accent1">
            <a:shade val="80000"/>
            <a:hueOff val="306246"/>
            <a:satOff val="-4392"/>
            <a:lumOff val="256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0" i="0" u="none" kern="1200" dirty="0" smtClean="0"/>
            <a:t>Foco em bacias críticas com situações de conflitos </a:t>
          </a:r>
          <a:r>
            <a:rPr lang="pt-BR" sz="1800" b="0" i="0" u="none" kern="1200" dirty="0" err="1" smtClean="0"/>
            <a:t>quali</a:t>
          </a:r>
          <a:r>
            <a:rPr lang="pt-BR" sz="1800" b="0" i="0" u="none" kern="1200" dirty="0" smtClean="0"/>
            <a:t>-quantitativos</a:t>
          </a:r>
          <a:r>
            <a:rPr lang="pt-BR" sz="1800" kern="1200" dirty="0" smtClean="0"/>
            <a:t>. </a:t>
          </a:r>
          <a:endParaRPr lang="pt-BR" sz="1800" kern="1200" dirty="0"/>
        </a:p>
      </dsp:txBody>
      <dsp:txXfrm>
        <a:off x="403747" y="2353692"/>
        <a:ext cx="6625244" cy="514305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DA364A-2AC2-4F47-B39D-69F06780BC82}">
      <dsp:nvSpPr>
        <dsp:cNvPr id="0" name=""/>
        <dsp:cNvSpPr/>
      </dsp:nvSpPr>
      <dsp:spPr>
        <a:xfrm>
          <a:off x="4749910" y="1300687"/>
          <a:ext cx="91440" cy="24232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423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05509A0-6BE8-486D-B3DC-84FE6E004E21}">
      <dsp:nvSpPr>
        <dsp:cNvPr id="0" name=""/>
        <dsp:cNvSpPr/>
      </dsp:nvSpPr>
      <dsp:spPr>
        <a:xfrm>
          <a:off x="3792655" y="529280"/>
          <a:ext cx="1002975" cy="242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136"/>
              </a:lnTo>
              <a:lnTo>
                <a:pt x="1002975" y="165136"/>
              </a:lnTo>
              <a:lnTo>
                <a:pt x="1002975" y="2423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60B1C7-B547-42A9-8AD4-F1B948556F0B}">
      <dsp:nvSpPr>
        <dsp:cNvPr id="0" name=""/>
        <dsp:cNvSpPr/>
      </dsp:nvSpPr>
      <dsp:spPr>
        <a:xfrm>
          <a:off x="2789679" y="1300687"/>
          <a:ext cx="668650" cy="2423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5136"/>
              </a:lnTo>
              <a:lnTo>
                <a:pt x="668650" y="165136"/>
              </a:lnTo>
              <a:lnTo>
                <a:pt x="668650" y="2423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52F0D9-C8F7-4AAA-82BB-872670959640}">
      <dsp:nvSpPr>
        <dsp:cNvPr id="0" name=""/>
        <dsp:cNvSpPr/>
      </dsp:nvSpPr>
      <dsp:spPr>
        <a:xfrm>
          <a:off x="2121029" y="1300687"/>
          <a:ext cx="668650" cy="242323"/>
        </a:xfrm>
        <a:custGeom>
          <a:avLst/>
          <a:gdLst/>
          <a:ahLst/>
          <a:cxnLst/>
          <a:rect l="0" t="0" r="0" b="0"/>
          <a:pathLst>
            <a:path>
              <a:moveTo>
                <a:pt x="668650" y="0"/>
              </a:moveTo>
              <a:lnTo>
                <a:pt x="668650" y="165136"/>
              </a:lnTo>
              <a:lnTo>
                <a:pt x="0" y="165136"/>
              </a:lnTo>
              <a:lnTo>
                <a:pt x="0" y="2423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7D8384-3559-4336-BA1A-408DE6DCDE7F}">
      <dsp:nvSpPr>
        <dsp:cNvPr id="0" name=""/>
        <dsp:cNvSpPr/>
      </dsp:nvSpPr>
      <dsp:spPr>
        <a:xfrm>
          <a:off x="2789679" y="529280"/>
          <a:ext cx="1002975" cy="242323"/>
        </a:xfrm>
        <a:custGeom>
          <a:avLst/>
          <a:gdLst/>
          <a:ahLst/>
          <a:cxnLst/>
          <a:rect l="0" t="0" r="0" b="0"/>
          <a:pathLst>
            <a:path>
              <a:moveTo>
                <a:pt x="1002975" y="0"/>
              </a:moveTo>
              <a:lnTo>
                <a:pt x="1002975" y="165136"/>
              </a:lnTo>
              <a:lnTo>
                <a:pt x="0" y="165136"/>
              </a:lnTo>
              <a:lnTo>
                <a:pt x="0" y="24232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CE4E3F-D97F-4876-A089-3AB997928AD2}">
      <dsp:nvSpPr>
        <dsp:cNvPr id="0" name=""/>
        <dsp:cNvSpPr/>
      </dsp:nvSpPr>
      <dsp:spPr>
        <a:xfrm>
          <a:off x="2972129" y="196"/>
          <a:ext cx="1641050" cy="5290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7BDCC1-9114-4786-A9FB-066AA6FE175E}">
      <dsp:nvSpPr>
        <dsp:cNvPr id="0" name=""/>
        <dsp:cNvSpPr/>
      </dsp:nvSpPr>
      <dsp:spPr>
        <a:xfrm>
          <a:off x="3064707" y="88145"/>
          <a:ext cx="1641050" cy="5290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situações específicas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200" b="1" kern="12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conflitos.</a:t>
          </a:r>
          <a:endParaRPr lang="pt-BR" sz="1200" b="1" kern="12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080203" y="103641"/>
        <a:ext cx="1610058" cy="498091"/>
      </dsp:txXfrm>
    </dsp:sp>
    <dsp:sp modelId="{2277F20C-933C-40D3-B0E8-EB9A3F312BB9}">
      <dsp:nvSpPr>
        <dsp:cNvPr id="0" name=""/>
        <dsp:cNvSpPr/>
      </dsp:nvSpPr>
      <dsp:spPr>
        <a:xfrm>
          <a:off x="2213607" y="771603"/>
          <a:ext cx="1152144" cy="5290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4D2E0E-779C-470E-B1E1-16EB96D712B3}">
      <dsp:nvSpPr>
        <dsp:cNvPr id="0" name=""/>
        <dsp:cNvSpPr/>
      </dsp:nvSpPr>
      <dsp:spPr>
        <a:xfrm>
          <a:off x="2306185" y="859552"/>
          <a:ext cx="1152144" cy="5290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Estratégias e</a:t>
          </a:r>
        </a:p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Abordagens Diferentes</a:t>
          </a:r>
          <a:endParaRPr lang="pt-BR" sz="1100" kern="12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21681" y="875048"/>
        <a:ext cx="1121152" cy="498091"/>
      </dsp:txXfrm>
    </dsp:sp>
    <dsp:sp modelId="{97B586B9-5393-4FCA-8601-60ABCD54D6AC}">
      <dsp:nvSpPr>
        <dsp:cNvPr id="0" name=""/>
        <dsp:cNvSpPr/>
      </dsp:nvSpPr>
      <dsp:spPr>
        <a:xfrm>
          <a:off x="1544957" y="1543010"/>
          <a:ext cx="1152144" cy="52908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C4802A-CFB3-42D5-83D7-D58FAFF557D8}">
      <dsp:nvSpPr>
        <dsp:cNvPr id="0" name=""/>
        <dsp:cNvSpPr/>
      </dsp:nvSpPr>
      <dsp:spPr>
        <a:xfrm>
          <a:off x="1637535" y="1630959"/>
          <a:ext cx="1152144" cy="5290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1º  Escassez absoluta</a:t>
          </a:r>
          <a:endParaRPr lang="pt-BR" sz="1100" kern="1200" dirty="0">
            <a:solidFill>
              <a:schemeClr val="accent5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653031" y="1646455"/>
        <a:ext cx="1121152" cy="498091"/>
      </dsp:txXfrm>
    </dsp:sp>
    <dsp:sp modelId="{7E9E935B-EFFA-42F9-8743-88018A19DBAB}">
      <dsp:nvSpPr>
        <dsp:cNvPr id="0" name=""/>
        <dsp:cNvSpPr/>
      </dsp:nvSpPr>
      <dsp:spPr>
        <a:xfrm>
          <a:off x="2882257" y="1543010"/>
          <a:ext cx="1152144" cy="52908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F997FD-925B-476F-AF08-DE6D1755D6AE}">
      <dsp:nvSpPr>
        <dsp:cNvPr id="0" name=""/>
        <dsp:cNvSpPr/>
      </dsp:nvSpPr>
      <dsp:spPr>
        <a:xfrm>
          <a:off x="2974835" y="1630959"/>
          <a:ext cx="1152144" cy="5290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2º Ao atingir 100% do critério de outorga</a:t>
          </a:r>
          <a:endParaRPr lang="pt-BR" sz="1100" kern="1200" dirty="0">
            <a:solidFill>
              <a:schemeClr val="accent5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90331" y="1646455"/>
        <a:ext cx="1121152" cy="498091"/>
      </dsp:txXfrm>
    </dsp:sp>
    <dsp:sp modelId="{BF9D1A01-E202-4FCC-8FEA-E181D7C01763}">
      <dsp:nvSpPr>
        <dsp:cNvPr id="0" name=""/>
        <dsp:cNvSpPr/>
      </dsp:nvSpPr>
      <dsp:spPr>
        <a:xfrm>
          <a:off x="4219558" y="771603"/>
          <a:ext cx="1152144" cy="5290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71DBC5-830A-4F52-876E-E2A1892E209B}">
      <dsp:nvSpPr>
        <dsp:cNvPr id="0" name=""/>
        <dsp:cNvSpPr/>
      </dsp:nvSpPr>
      <dsp:spPr>
        <a:xfrm>
          <a:off x="4312136" y="859552"/>
          <a:ext cx="1152144" cy="5290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err="1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rPr>
            <a:t>Cenarização</a:t>
          </a:r>
          <a:endParaRPr lang="pt-BR" sz="1100" kern="1200" dirty="0">
            <a:solidFill>
              <a:srgbClr val="0070C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27632" y="875048"/>
        <a:ext cx="1121152" cy="498091"/>
      </dsp:txXfrm>
    </dsp:sp>
    <dsp:sp modelId="{D1ADC584-0D7F-4541-A700-FFF9D0B43486}">
      <dsp:nvSpPr>
        <dsp:cNvPr id="0" name=""/>
        <dsp:cNvSpPr/>
      </dsp:nvSpPr>
      <dsp:spPr>
        <a:xfrm>
          <a:off x="4219558" y="1543010"/>
          <a:ext cx="1152144" cy="529083"/>
        </a:xfrm>
        <a:prstGeom prst="roundRect">
          <a:avLst>
            <a:gd name="adj" fmla="val 10000"/>
          </a:avLst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556D6E-BCF7-4D24-A985-A5070F182DE6}">
      <dsp:nvSpPr>
        <dsp:cNvPr id="0" name=""/>
        <dsp:cNvSpPr/>
      </dsp:nvSpPr>
      <dsp:spPr>
        <a:xfrm>
          <a:off x="4312136" y="1630959"/>
          <a:ext cx="1152144" cy="52908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100" kern="1200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3º Balanço hídrico confortável</a:t>
          </a:r>
          <a:endParaRPr lang="pt-BR" sz="1100" kern="1200" dirty="0">
            <a:solidFill>
              <a:schemeClr val="accent5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27632" y="1646455"/>
        <a:ext cx="1121152" cy="498091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7F61D0-9023-4CA2-A818-9966B098DB6A}">
      <dsp:nvSpPr>
        <dsp:cNvPr id="0" name=""/>
        <dsp:cNvSpPr/>
      </dsp:nvSpPr>
      <dsp:spPr>
        <a:xfrm>
          <a:off x="7125498" y="2518868"/>
          <a:ext cx="911009" cy="433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456"/>
              </a:lnTo>
              <a:lnTo>
                <a:pt x="911009" y="295456"/>
              </a:lnTo>
              <a:lnTo>
                <a:pt x="911009" y="4335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2D4D5F-4D7A-4C2C-87A8-6E5C04BA2604}">
      <dsp:nvSpPr>
        <dsp:cNvPr id="0" name=""/>
        <dsp:cNvSpPr/>
      </dsp:nvSpPr>
      <dsp:spPr>
        <a:xfrm>
          <a:off x="6214488" y="2518868"/>
          <a:ext cx="911009" cy="433557"/>
        </a:xfrm>
        <a:custGeom>
          <a:avLst/>
          <a:gdLst/>
          <a:ahLst/>
          <a:cxnLst/>
          <a:rect l="0" t="0" r="0" b="0"/>
          <a:pathLst>
            <a:path>
              <a:moveTo>
                <a:pt x="911009" y="0"/>
              </a:moveTo>
              <a:lnTo>
                <a:pt x="911009" y="295456"/>
              </a:lnTo>
              <a:lnTo>
                <a:pt x="0" y="295456"/>
              </a:lnTo>
              <a:lnTo>
                <a:pt x="0" y="4335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13CF5E-4EE4-4132-838D-B2D9E9094D97}">
      <dsp:nvSpPr>
        <dsp:cNvPr id="0" name=""/>
        <dsp:cNvSpPr/>
      </dsp:nvSpPr>
      <dsp:spPr>
        <a:xfrm>
          <a:off x="4406665" y="1138689"/>
          <a:ext cx="2718833" cy="433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456"/>
              </a:lnTo>
              <a:lnTo>
                <a:pt x="2718833" y="295456"/>
              </a:lnTo>
              <a:lnTo>
                <a:pt x="2718833" y="4335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F2A0AD-D516-46AA-9CAD-399ED12A4BA2}">
      <dsp:nvSpPr>
        <dsp:cNvPr id="0" name=""/>
        <dsp:cNvSpPr/>
      </dsp:nvSpPr>
      <dsp:spPr>
        <a:xfrm>
          <a:off x="4346749" y="2518868"/>
          <a:ext cx="91440" cy="43355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335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63E373-7286-40BA-A1A6-809E71CA1B5A}">
      <dsp:nvSpPr>
        <dsp:cNvPr id="0" name=""/>
        <dsp:cNvSpPr/>
      </dsp:nvSpPr>
      <dsp:spPr>
        <a:xfrm>
          <a:off x="4346749" y="1138689"/>
          <a:ext cx="91440" cy="433557"/>
        </a:xfrm>
        <a:custGeom>
          <a:avLst/>
          <a:gdLst/>
          <a:ahLst/>
          <a:cxnLst/>
          <a:rect l="0" t="0" r="0" b="0"/>
          <a:pathLst>
            <a:path>
              <a:moveTo>
                <a:pt x="59915" y="0"/>
              </a:moveTo>
              <a:lnTo>
                <a:pt x="59915" y="295456"/>
              </a:lnTo>
              <a:lnTo>
                <a:pt x="45720" y="295456"/>
              </a:lnTo>
              <a:lnTo>
                <a:pt x="45720" y="4335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F75FA1-9574-4A1D-B919-2B311324DAE9}">
      <dsp:nvSpPr>
        <dsp:cNvPr id="0" name=""/>
        <dsp:cNvSpPr/>
      </dsp:nvSpPr>
      <dsp:spPr>
        <a:xfrm>
          <a:off x="1659440" y="2518868"/>
          <a:ext cx="911009" cy="433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5456"/>
              </a:lnTo>
              <a:lnTo>
                <a:pt x="911009" y="295456"/>
              </a:lnTo>
              <a:lnTo>
                <a:pt x="911009" y="4335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BB5A0D-6E50-4F9D-8012-1F0324C5F26D}">
      <dsp:nvSpPr>
        <dsp:cNvPr id="0" name=""/>
        <dsp:cNvSpPr/>
      </dsp:nvSpPr>
      <dsp:spPr>
        <a:xfrm>
          <a:off x="748430" y="2518868"/>
          <a:ext cx="911009" cy="433557"/>
        </a:xfrm>
        <a:custGeom>
          <a:avLst/>
          <a:gdLst/>
          <a:ahLst/>
          <a:cxnLst/>
          <a:rect l="0" t="0" r="0" b="0"/>
          <a:pathLst>
            <a:path>
              <a:moveTo>
                <a:pt x="911009" y="0"/>
              </a:moveTo>
              <a:lnTo>
                <a:pt x="911009" y="295456"/>
              </a:lnTo>
              <a:lnTo>
                <a:pt x="0" y="295456"/>
              </a:lnTo>
              <a:lnTo>
                <a:pt x="0" y="43355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4C323-44E6-4E3C-B315-ACEF879B8873}">
      <dsp:nvSpPr>
        <dsp:cNvPr id="0" name=""/>
        <dsp:cNvSpPr/>
      </dsp:nvSpPr>
      <dsp:spPr>
        <a:xfrm>
          <a:off x="1659440" y="1138689"/>
          <a:ext cx="2747224" cy="433557"/>
        </a:xfrm>
        <a:custGeom>
          <a:avLst/>
          <a:gdLst/>
          <a:ahLst/>
          <a:cxnLst/>
          <a:rect l="0" t="0" r="0" b="0"/>
          <a:pathLst>
            <a:path>
              <a:moveTo>
                <a:pt x="2747224" y="0"/>
              </a:moveTo>
              <a:lnTo>
                <a:pt x="2747224" y="295456"/>
              </a:lnTo>
              <a:lnTo>
                <a:pt x="0" y="295456"/>
              </a:lnTo>
              <a:lnTo>
                <a:pt x="0" y="4335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7335C-D0E9-4D07-A77C-9472571A8621}">
      <dsp:nvSpPr>
        <dsp:cNvPr id="0" name=""/>
        <dsp:cNvSpPr/>
      </dsp:nvSpPr>
      <dsp:spPr>
        <a:xfrm>
          <a:off x="3661293" y="192067"/>
          <a:ext cx="1490743" cy="946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07E31F-FDE7-47B0-AC54-BAE119C18A2A}">
      <dsp:nvSpPr>
        <dsp:cNvPr id="0" name=""/>
        <dsp:cNvSpPr/>
      </dsp:nvSpPr>
      <dsp:spPr>
        <a:xfrm>
          <a:off x="3826931" y="349423"/>
          <a:ext cx="1490743" cy="946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smtClean="0">
              <a:solidFill>
                <a:schemeClr val="accent1">
                  <a:lumMod val="75000"/>
                </a:schemeClr>
              </a:solidFill>
            </a:rPr>
            <a:t>Casos</a:t>
          </a:r>
          <a:endParaRPr lang="pt-BR" sz="32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3854657" y="377149"/>
        <a:ext cx="1435291" cy="891169"/>
      </dsp:txXfrm>
    </dsp:sp>
    <dsp:sp modelId="{154213FD-0147-486A-9102-C96F77B3DEE1}">
      <dsp:nvSpPr>
        <dsp:cNvPr id="0" name=""/>
        <dsp:cNvSpPr/>
      </dsp:nvSpPr>
      <dsp:spPr>
        <a:xfrm>
          <a:off x="914068" y="1572246"/>
          <a:ext cx="1490743" cy="9466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B8BEF07D-0655-4F21-BE79-E5B9C9EA38C9}">
      <dsp:nvSpPr>
        <dsp:cNvPr id="0" name=""/>
        <dsp:cNvSpPr/>
      </dsp:nvSpPr>
      <dsp:spPr>
        <a:xfrm>
          <a:off x="1079707" y="1729603"/>
          <a:ext cx="1490743" cy="94662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Escassez Relativa: </a:t>
          </a:r>
          <a:endParaRPr lang="pt-BR" sz="1600" kern="1200" dirty="0"/>
        </a:p>
      </dsp:txBody>
      <dsp:txXfrm>
        <a:off x="1107433" y="1757329"/>
        <a:ext cx="1435291" cy="891169"/>
      </dsp:txXfrm>
    </dsp:sp>
    <dsp:sp modelId="{90432D78-C737-49F2-ACE9-A05D511AB31A}">
      <dsp:nvSpPr>
        <dsp:cNvPr id="0" name=""/>
        <dsp:cNvSpPr/>
      </dsp:nvSpPr>
      <dsp:spPr>
        <a:xfrm>
          <a:off x="3059" y="2952426"/>
          <a:ext cx="1490743" cy="9466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944D5B18-7DA0-484D-8771-ECAEFEA02328}">
      <dsp:nvSpPr>
        <dsp:cNvPr id="0" name=""/>
        <dsp:cNvSpPr/>
      </dsp:nvSpPr>
      <dsp:spPr>
        <a:xfrm>
          <a:off x="168697" y="3109782"/>
          <a:ext cx="1490743" cy="94662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Conflito estabelecido: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???</a:t>
          </a:r>
          <a:endParaRPr lang="pt-BR" sz="1600" kern="1200" dirty="0"/>
        </a:p>
      </dsp:txBody>
      <dsp:txXfrm>
        <a:off x="196423" y="3137508"/>
        <a:ext cx="1435291" cy="891169"/>
      </dsp:txXfrm>
    </dsp:sp>
    <dsp:sp modelId="{ECF6A11F-868F-48BE-8244-DCE8D056987D}">
      <dsp:nvSpPr>
        <dsp:cNvPr id="0" name=""/>
        <dsp:cNvSpPr/>
      </dsp:nvSpPr>
      <dsp:spPr>
        <a:xfrm>
          <a:off x="1825078" y="2952426"/>
          <a:ext cx="1490743" cy="9466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D1A62A76-6C67-447A-AFBB-1DF7ECD552A8}">
      <dsp:nvSpPr>
        <dsp:cNvPr id="0" name=""/>
        <dsp:cNvSpPr/>
      </dsp:nvSpPr>
      <dsp:spPr>
        <a:xfrm>
          <a:off x="1990716" y="3109782"/>
          <a:ext cx="1490743" cy="94662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Conflito visualizado ou potencial : INCERTEZAS</a:t>
          </a:r>
          <a:endParaRPr lang="pt-BR" sz="1600" kern="1200" dirty="0"/>
        </a:p>
      </dsp:txBody>
      <dsp:txXfrm>
        <a:off x="2018442" y="3137508"/>
        <a:ext cx="1435291" cy="891169"/>
      </dsp:txXfrm>
    </dsp:sp>
    <dsp:sp modelId="{004D9D28-9D3A-4802-B721-9FB7045ABFEF}">
      <dsp:nvSpPr>
        <dsp:cNvPr id="0" name=""/>
        <dsp:cNvSpPr/>
      </dsp:nvSpPr>
      <dsp:spPr>
        <a:xfrm>
          <a:off x="3647097" y="1572246"/>
          <a:ext cx="1490743" cy="946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1AD86A-B2D2-42BB-8F6A-575A63E26D13}">
      <dsp:nvSpPr>
        <dsp:cNvPr id="0" name=""/>
        <dsp:cNvSpPr/>
      </dsp:nvSpPr>
      <dsp:spPr>
        <a:xfrm>
          <a:off x="3812736" y="1729603"/>
          <a:ext cx="1490743" cy="946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Balanço Hídrico Confortável</a:t>
          </a:r>
          <a:endParaRPr lang="pt-BR" sz="1600" kern="1200" dirty="0"/>
        </a:p>
      </dsp:txBody>
      <dsp:txXfrm>
        <a:off x="3840462" y="1757329"/>
        <a:ext cx="1435291" cy="891169"/>
      </dsp:txXfrm>
    </dsp:sp>
    <dsp:sp modelId="{AB0B8A27-867B-4A26-89E1-94F68587347D}">
      <dsp:nvSpPr>
        <dsp:cNvPr id="0" name=""/>
        <dsp:cNvSpPr/>
      </dsp:nvSpPr>
      <dsp:spPr>
        <a:xfrm>
          <a:off x="3647097" y="2952426"/>
          <a:ext cx="1490743" cy="94662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0C5A2E-F17C-4F7F-94E9-BD68559E1C58}">
      <dsp:nvSpPr>
        <dsp:cNvPr id="0" name=""/>
        <dsp:cNvSpPr/>
      </dsp:nvSpPr>
      <dsp:spPr>
        <a:xfrm>
          <a:off x="3812736" y="3109782"/>
          <a:ext cx="1490743" cy="94662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Disponibilidade maior demanda a longo prazo</a:t>
          </a:r>
          <a:endParaRPr lang="pt-BR" sz="1600" kern="1200" dirty="0"/>
        </a:p>
      </dsp:txBody>
      <dsp:txXfrm>
        <a:off x="3840462" y="3137508"/>
        <a:ext cx="1435291" cy="891169"/>
      </dsp:txXfrm>
    </dsp:sp>
    <dsp:sp modelId="{1D0AC249-8808-4280-919C-DF74FE111654}">
      <dsp:nvSpPr>
        <dsp:cNvPr id="0" name=""/>
        <dsp:cNvSpPr/>
      </dsp:nvSpPr>
      <dsp:spPr>
        <a:xfrm>
          <a:off x="6351735" y="1572246"/>
          <a:ext cx="1547525" cy="9466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EF0E5177-83A2-4D56-A3CF-6929468A13C3}">
      <dsp:nvSpPr>
        <dsp:cNvPr id="0" name=""/>
        <dsp:cNvSpPr/>
      </dsp:nvSpPr>
      <dsp:spPr>
        <a:xfrm>
          <a:off x="6517373" y="1729603"/>
          <a:ext cx="1547525" cy="94662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Escassez Absoluta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Lei 9433 </a:t>
          </a:r>
          <a:r>
            <a:rPr lang="pt-BR" sz="1600" kern="1200" dirty="0" err="1" smtClean="0"/>
            <a:t>Art</a:t>
          </a:r>
          <a:r>
            <a:rPr lang="pt-BR" sz="1600" kern="1200" dirty="0" smtClean="0"/>
            <a:t> 15</a:t>
          </a:r>
          <a:endParaRPr lang="pt-BR" sz="1600" kern="1200" dirty="0"/>
        </a:p>
      </dsp:txBody>
      <dsp:txXfrm>
        <a:off x="6545099" y="1757329"/>
        <a:ext cx="1492073" cy="891169"/>
      </dsp:txXfrm>
    </dsp:sp>
    <dsp:sp modelId="{697254D8-4C4B-40C8-8077-AF8F446AC939}">
      <dsp:nvSpPr>
        <dsp:cNvPr id="0" name=""/>
        <dsp:cNvSpPr/>
      </dsp:nvSpPr>
      <dsp:spPr>
        <a:xfrm>
          <a:off x="5469117" y="2952426"/>
          <a:ext cx="1490743" cy="9466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574EC393-E24F-4D1A-A43A-2D40F19FC3AD}">
      <dsp:nvSpPr>
        <dsp:cNvPr id="0" name=""/>
        <dsp:cNvSpPr/>
      </dsp:nvSpPr>
      <dsp:spPr>
        <a:xfrm>
          <a:off x="5634755" y="3109782"/>
          <a:ext cx="1490743" cy="94662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Calamidade</a:t>
          </a:r>
          <a:endParaRPr lang="pt-BR" sz="1600" kern="1200" dirty="0"/>
        </a:p>
      </dsp:txBody>
      <dsp:txXfrm>
        <a:off x="5662481" y="3137508"/>
        <a:ext cx="1435291" cy="891169"/>
      </dsp:txXfrm>
    </dsp:sp>
    <dsp:sp modelId="{41A23FF2-5694-4B52-81FF-1220559EB7AC}">
      <dsp:nvSpPr>
        <dsp:cNvPr id="0" name=""/>
        <dsp:cNvSpPr/>
      </dsp:nvSpPr>
      <dsp:spPr>
        <a:xfrm>
          <a:off x="7291136" y="2952426"/>
          <a:ext cx="1490743" cy="946621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75E3B096-6C38-437F-9AB6-D70161C94BC5}">
      <dsp:nvSpPr>
        <dsp:cNvPr id="0" name=""/>
        <dsp:cNvSpPr/>
      </dsp:nvSpPr>
      <dsp:spPr>
        <a:xfrm>
          <a:off x="7456774" y="3109782"/>
          <a:ext cx="1490743" cy="946621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kern="1200" dirty="0" smtClean="0"/>
            <a:t>usos prioritários de interesse coletivo</a:t>
          </a:r>
          <a:endParaRPr lang="pt-BR" sz="1600" kern="1200" dirty="0"/>
        </a:p>
      </dsp:txBody>
      <dsp:txXfrm>
        <a:off x="7484500" y="3137508"/>
        <a:ext cx="1435291" cy="891169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13CF5E-4EE4-4132-838D-B2D9E9094D97}">
      <dsp:nvSpPr>
        <dsp:cNvPr id="0" name=""/>
        <dsp:cNvSpPr/>
      </dsp:nvSpPr>
      <dsp:spPr>
        <a:xfrm>
          <a:off x="4909435" y="360043"/>
          <a:ext cx="2592322" cy="610214"/>
        </a:xfrm>
        <a:custGeom>
          <a:avLst/>
          <a:gdLst/>
          <a:ahLst/>
          <a:cxnLst/>
          <a:rect l="0" t="0" r="0" b="0"/>
          <a:pathLst>
            <a:path>
              <a:moveTo>
                <a:pt x="0" y="610214"/>
              </a:moveTo>
              <a:lnTo>
                <a:pt x="259232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4F7754-888B-4749-BBDE-366DBE7A906E}">
      <dsp:nvSpPr>
        <dsp:cNvPr id="0" name=""/>
        <dsp:cNvSpPr/>
      </dsp:nvSpPr>
      <dsp:spPr>
        <a:xfrm>
          <a:off x="4874534" y="2398845"/>
          <a:ext cx="2915668" cy="482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601"/>
              </a:lnTo>
              <a:lnTo>
                <a:pt x="2915668" y="312601"/>
              </a:lnTo>
              <a:lnTo>
                <a:pt x="2915668" y="48237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2B1089-303A-43E6-8B11-39D742E957AB}">
      <dsp:nvSpPr>
        <dsp:cNvPr id="0" name=""/>
        <dsp:cNvSpPr/>
      </dsp:nvSpPr>
      <dsp:spPr>
        <a:xfrm>
          <a:off x="4874534" y="2398845"/>
          <a:ext cx="675827" cy="482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12601"/>
              </a:lnTo>
              <a:lnTo>
                <a:pt x="675827" y="312601"/>
              </a:lnTo>
              <a:lnTo>
                <a:pt x="675827" y="48237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EE5AF7-86B0-4716-9155-349EB2569841}">
      <dsp:nvSpPr>
        <dsp:cNvPr id="0" name=""/>
        <dsp:cNvSpPr/>
      </dsp:nvSpPr>
      <dsp:spPr>
        <a:xfrm>
          <a:off x="3310520" y="2398845"/>
          <a:ext cx="1564013" cy="482371"/>
        </a:xfrm>
        <a:custGeom>
          <a:avLst/>
          <a:gdLst/>
          <a:ahLst/>
          <a:cxnLst/>
          <a:rect l="0" t="0" r="0" b="0"/>
          <a:pathLst>
            <a:path>
              <a:moveTo>
                <a:pt x="1564013" y="0"/>
              </a:moveTo>
              <a:lnTo>
                <a:pt x="1564013" y="312601"/>
              </a:lnTo>
              <a:lnTo>
                <a:pt x="0" y="312601"/>
              </a:lnTo>
              <a:lnTo>
                <a:pt x="0" y="482371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F2A0AD-D516-46AA-9CAD-399ED12A4BA2}">
      <dsp:nvSpPr>
        <dsp:cNvPr id="0" name=""/>
        <dsp:cNvSpPr/>
      </dsp:nvSpPr>
      <dsp:spPr>
        <a:xfrm>
          <a:off x="1037288" y="2398845"/>
          <a:ext cx="3837245" cy="496370"/>
        </a:xfrm>
        <a:custGeom>
          <a:avLst/>
          <a:gdLst/>
          <a:ahLst/>
          <a:cxnLst/>
          <a:rect l="0" t="0" r="0" b="0"/>
          <a:pathLst>
            <a:path>
              <a:moveTo>
                <a:pt x="3837245" y="0"/>
              </a:moveTo>
              <a:lnTo>
                <a:pt x="3837245" y="326600"/>
              </a:lnTo>
              <a:lnTo>
                <a:pt x="0" y="326600"/>
              </a:lnTo>
              <a:lnTo>
                <a:pt x="0" y="49637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63E373-7286-40BA-A1A6-809E71CA1B5A}">
      <dsp:nvSpPr>
        <dsp:cNvPr id="0" name=""/>
        <dsp:cNvSpPr/>
      </dsp:nvSpPr>
      <dsp:spPr>
        <a:xfrm>
          <a:off x="4828814" y="970258"/>
          <a:ext cx="91440" cy="264887"/>
        </a:xfrm>
        <a:custGeom>
          <a:avLst/>
          <a:gdLst/>
          <a:ahLst/>
          <a:cxnLst/>
          <a:rect l="0" t="0" r="0" b="0"/>
          <a:pathLst>
            <a:path>
              <a:moveTo>
                <a:pt x="80621" y="0"/>
              </a:moveTo>
              <a:lnTo>
                <a:pt x="80621" y="95117"/>
              </a:lnTo>
              <a:lnTo>
                <a:pt x="45720" y="95117"/>
              </a:lnTo>
              <a:lnTo>
                <a:pt x="45720" y="26488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D4C323-44E6-4E3C-B315-ACEF879B8873}">
      <dsp:nvSpPr>
        <dsp:cNvPr id="0" name=""/>
        <dsp:cNvSpPr/>
      </dsp:nvSpPr>
      <dsp:spPr>
        <a:xfrm>
          <a:off x="1939991" y="648071"/>
          <a:ext cx="2969444" cy="322187"/>
        </a:xfrm>
        <a:custGeom>
          <a:avLst/>
          <a:gdLst/>
          <a:ahLst/>
          <a:cxnLst/>
          <a:rect l="0" t="0" r="0" b="0"/>
          <a:pathLst>
            <a:path>
              <a:moveTo>
                <a:pt x="2969444" y="322187"/>
              </a:moveTo>
              <a:lnTo>
                <a:pt x="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17335C-D0E9-4D07-A77C-9472571A8621}">
      <dsp:nvSpPr>
        <dsp:cNvPr id="0" name=""/>
        <dsp:cNvSpPr/>
      </dsp:nvSpPr>
      <dsp:spPr>
        <a:xfrm>
          <a:off x="3993137" y="-193440"/>
          <a:ext cx="1832597" cy="11636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07E31F-FDE7-47B0-AC54-BAE119C18A2A}">
      <dsp:nvSpPr>
        <dsp:cNvPr id="0" name=""/>
        <dsp:cNvSpPr/>
      </dsp:nvSpPr>
      <dsp:spPr>
        <a:xfrm>
          <a:off x="4196759" y="0"/>
          <a:ext cx="1832597" cy="11636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200" b="1" kern="1200" smtClean="0"/>
            <a:t>Casos</a:t>
          </a:r>
          <a:endParaRPr lang="pt-BR" sz="3200" b="1" kern="1200" dirty="0"/>
        </a:p>
      </dsp:txBody>
      <dsp:txXfrm>
        <a:off x="4230843" y="34084"/>
        <a:ext cx="1764429" cy="1095531"/>
      </dsp:txXfrm>
    </dsp:sp>
    <dsp:sp modelId="{154213FD-0147-486A-9102-C96F77B3DEE1}">
      <dsp:nvSpPr>
        <dsp:cNvPr id="0" name=""/>
        <dsp:cNvSpPr/>
      </dsp:nvSpPr>
      <dsp:spPr>
        <a:xfrm>
          <a:off x="1023693" y="648071"/>
          <a:ext cx="1832597" cy="116369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</dsp:sp>
    <dsp:sp modelId="{B8BEF07D-0655-4F21-BE79-E5B9C9EA38C9}">
      <dsp:nvSpPr>
        <dsp:cNvPr id="0" name=""/>
        <dsp:cNvSpPr/>
      </dsp:nvSpPr>
      <dsp:spPr>
        <a:xfrm>
          <a:off x="1227315" y="841511"/>
          <a:ext cx="1832597" cy="116369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solidFill>
                <a:schemeClr val="accent3">
                  <a:lumMod val="75000"/>
                </a:schemeClr>
              </a:solidFill>
            </a:rPr>
            <a:t>Escassez Relativa</a:t>
          </a:r>
          <a:endParaRPr lang="pt-BR" sz="1600" b="1" kern="1200" dirty="0">
            <a:solidFill>
              <a:schemeClr val="accent3">
                <a:lumMod val="75000"/>
              </a:schemeClr>
            </a:solidFill>
          </a:endParaRPr>
        </a:p>
      </dsp:txBody>
      <dsp:txXfrm>
        <a:off x="1261399" y="875595"/>
        <a:ext cx="1764429" cy="1095531"/>
      </dsp:txXfrm>
    </dsp:sp>
    <dsp:sp modelId="{004D9D28-9D3A-4802-B721-9FB7045ABFEF}">
      <dsp:nvSpPr>
        <dsp:cNvPr id="0" name=""/>
        <dsp:cNvSpPr/>
      </dsp:nvSpPr>
      <dsp:spPr>
        <a:xfrm>
          <a:off x="3958235" y="1235145"/>
          <a:ext cx="1832597" cy="116369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1AD86A-B2D2-42BB-8F6A-575A63E26D13}">
      <dsp:nvSpPr>
        <dsp:cNvPr id="0" name=""/>
        <dsp:cNvSpPr/>
      </dsp:nvSpPr>
      <dsp:spPr>
        <a:xfrm>
          <a:off x="4161857" y="1428586"/>
          <a:ext cx="1832597" cy="116369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800" b="1" kern="1200" dirty="0" smtClean="0"/>
            <a:t>Balanço Hídrico Confortável</a:t>
          </a:r>
          <a:endParaRPr lang="pt-BR" sz="1800" b="1" kern="1200" dirty="0"/>
        </a:p>
      </dsp:txBody>
      <dsp:txXfrm>
        <a:off x="4195941" y="1462670"/>
        <a:ext cx="1764429" cy="1095531"/>
      </dsp:txXfrm>
    </dsp:sp>
    <dsp:sp modelId="{AB0B8A27-867B-4A26-89E1-94F68587347D}">
      <dsp:nvSpPr>
        <dsp:cNvPr id="0" name=""/>
        <dsp:cNvSpPr/>
      </dsp:nvSpPr>
      <dsp:spPr>
        <a:xfrm>
          <a:off x="87600" y="2895215"/>
          <a:ext cx="1899377" cy="36800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20C5A2E-F17C-4F7F-94E9-BD68559E1C58}">
      <dsp:nvSpPr>
        <dsp:cNvPr id="0" name=""/>
        <dsp:cNvSpPr/>
      </dsp:nvSpPr>
      <dsp:spPr>
        <a:xfrm>
          <a:off x="291222" y="3088656"/>
          <a:ext cx="1899377" cy="36800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Quando o uso atual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 (</a:t>
          </a:r>
          <a:r>
            <a:rPr lang="pt-BR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considerando todos os usos </a:t>
          </a: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outorgados ou não, os regularizados ou não, bem como os insignificantes)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não apresentar conflitos </a:t>
          </a: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quantitativos ou qualitativos em cenários de anos úmidos, normais ou secos;</a:t>
          </a:r>
          <a:endParaRPr lang="pt-BR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46853" y="3144287"/>
        <a:ext cx="1788115" cy="3568809"/>
      </dsp:txXfrm>
    </dsp:sp>
    <dsp:sp modelId="{D4332C63-E7E0-4B3F-9B58-2D26AED09318}">
      <dsp:nvSpPr>
        <dsp:cNvPr id="0" name=""/>
        <dsp:cNvSpPr/>
      </dsp:nvSpPr>
      <dsp:spPr>
        <a:xfrm>
          <a:off x="2394221" y="2881216"/>
          <a:ext cx="1832597" cy="32859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08430B-418B-440D-9B5E-F07F5AC35579}">
      <dsp:nvSpPr>
        <dsp:cNvPr id="0" name=""/>
        <dsp:cNvSpPr/>
      </dsp:nvSpPr>
      <dsp:spPr>
        <a:xfrm>
          <a:off x="2597843" y="3074657"/>
          <a:ext cx="1832597" cy="32859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A construção de </a:t>
          </a:r>
          <a:r>
            <a:rPr lang="pt-BR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cenários futuros </a:t>
          </a: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para realização do balanço hídrico deve basear-se em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projeções setoriais e regionais de desenvolvimento</a:t>
          </a: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, em usos já identificados no PRH, bem como considerar as diretrizes e restrições das políticas ambientais;</a:t>
          </a:r>
          <a:endParaRPr lang="pt-BR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651518" y="3128332"/>
        <a:ext cx="1725247" cy="3178587"/>
      </dsp:txXfrm>
    </dsp:sp>
    <dsp:sp modelId="{969BDF36-5039-4319-A3A6-2C799EEF061B}">
      <dsp:nvSpPr>
        <dsp:cNvPr id="0" name=""/>
        <dsp:cNvSpPr/>
      </dsp:nvSpPr>
      <dsp:spPr>
        <a:xfrm>
          <a:off x="4634062" y="2881216"/>
          <a:ext cx="1832597" cy="352619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E92624D-3CF5-43A2-AD1F-0280B041B445}">
      <dsp:nvSpPr>
        <dsp:cNvPr id="0" name=""/>
        <dsp:cNvSpPr/>
      </dsp:nvSpPr>
      <dsp:spPr>
        <a:xfrm>
          <a:off x="4837684" y="3074657"/>
          <a:ext cx="1832597" cy="352619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Estabelecer </a:t>
          </a:r>
          <a:r>
            <a:rPr lang="pt-BR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cenários de alocação de novos usuários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estudos de </a:t>
          </a:r>
          <a:r>
            <a:rPr lang="pt-BR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otimização de multicritérios</a:t>
          </a: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, os quais apontarão as potencialidades e sinalizará com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 </a:t>
          </a:r>
          <a:r>
            <a:rPr lang="pt-BR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indicadores</a:t>
          </a: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 para que apontem quando a bacia se aproxima da sua </a:t>
          </a:r>
          <a:r>
            <a:rPr lang="pt-BR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capacidade hídrica</a:t>
          </a: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;</a:t>
          </a:r>
          <a:endParaRPr lang="pt-BR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891359" y="3128332"/>
        <a:ext cx="1725247" cy="3418845"/>
      </dsp:txXfrm>
    </dsp:sp>
    <dsp:sp modelId="{41FC9678-C59C-4288-A73A-C51BBE82227E}">
      <dsp:nvSpPr>
        <dsp:cNvPr id="0" name=""/>
        <dsp:cNvSpPr/>
      </dsp:nvSpPr>
      <dsp:spPr>
        <a:xfrm>
          <a:off x="6873903" y="2881216"/>
          <a:ext cx="1832597" cy="32859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06D2A6-0851-4F2A-9C9E-14F3A03396E3}">
      <dsp:nvSpPr>
        <dsp:cNvPr id="0" name=""/>
        <dsp:cNvSpPr/>
      </dsp:nvSpPr>
      <dsp:spPr>
        <a:xfrm>
          <a:off x="7077525" y="3074657"/>
          <a:ext cx="1832597" cy="32859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15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Os </a:t>
          </a:r>
          <a:r>
            <a:rPr lang="pt-BR" sz="14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cenários de alocação </a:t>
          </a:r>
          <a:r>
            <a:rPr lang="pt-BR" sz="1400" kern="1200" dirty="0" smtClean="0">
              <a:latin typeface="Arial" panose="020B0604020202020204" pitchFamily="34" charset="0"/>
              <a:cs typeface="Arial" panose="020B0604020202020204" pitchFamily="34" charset="0"/>
            </a:rPr>
            <a:t>devem orientar as decisões de outorgas futuras para evitar a instalação de conflitos</a:t>
          </a:r>
          <a:endParaRPr lang="pt-BR" sz="14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131200" y="3128332"/>
        <a:ext cx="1725247" cy="3178587"/>
      </dsp:txXfrm>
    </dsp:sp>
    <dsp:sp modelId="{1D0AC249-8808-4280-919C-DF74FE111654}">
      <dsp:nvSpPr>
        <dsp:cNvPr id="0" name=""/>
        <dsp:cNvSpPr/>
      </dsp:nvSpPr>
      <dsp:spPr>
        <a:xfrm>
          <a:off x="6550558" y="360043"/>
          <a:ext cx="1902400" cy="1163699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EF0E5177-83A2-4D56-A3CF-6929468A13C3}">
      <dsp:nvSpPr>
        <dsp:cNvPr id="0" name=""/>
        <dsp:cNvSpPr/>
      </dsp:nvSpPr>
      <dsp:spPr>
        <a:xfrm>
          <a:off x="6754180" y="553484"/>
          <a:ext cx="1902400" cy="1163699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chemeClr val="accent6"/>
          </a:solidFill>
          <a:prstDash val="solid"/>
        </a:ln>
        <a:effectLst/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600" b="1" kern="1200" dirty="0" smtClean="0">
              <a:solidFill>
                <a:schemeClr val="accent6">
                  <a:lumMod val="75000"/>
                </a:schemeClr>
              </a:solidFill>
            </a:rPr>
            <a:t>Escassez Absoluta </a:t>
          </a:r>
        </a:p>
      </dsp:txBody>
      <dsp:txXfrm>
        <a:off x="6788264" y="587568"/>
        <a:ext cx="1834232" cy="1095531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31C429-6E62-4FFF-92F1-0EBA679EB62C}">
      <dsp:nvSpPr>
        <dsp:cNvPr id="0" name=""/>
        <dsp:cNvSpPr/>
      </dsp:nvSpPr>
      <dsp:spPr>
        <a:xfrm>
          <a:off x="0" y="12826"/>
          <a:ext cx="8251230" cy="505187"/>
        </a:xfrm>
        <a:prstGeom prst="roundRect">
          <a:avLst/>
        </a:prstGeom>
        <a:solidFill>
          <a:schemeClr val="accent4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O processo de emissão de outorgas deverá ser revisto, para refletir aspectos como precariedade, valores e formas de alocação, compatibilização entre legislações de </a:t>
          </a:r>
          <a:r>
            <a:rPr lang="pt-BR" sz="1400" kern="1200" dirty="0" err="1" smtClean="0"/>
            <a:t>UFs</a:t>
          </a:r>
          <a:r>
            <a:rPr lang="pt-BR" sz="1400" kern="1200" dirty="0" smtClean="0"/>
            <a:t> contíguas e outros aspectos ainda imprevisíveis. </a:t>
          </a:r>
          <a:endParaRPr lang="pt-BR" sz="1400" kern="1200" dirty="0"/>
        </a:p>
      </dsp:txBody>
      <dsp:txXfrm>
        <a:off x="24661" y="37487"/>
        <a:ext cx="8201908" cy="455865"/>
      </dsp:txXfrm>
    </dsp:sp>
    <dsp:sp modelId="{48A3675B-8F60-444E-8BFF-AB68916B13C6}">
      <dsp:nvSpPr>
        <dsp:cNvPr id="0" name=""/>
        <dsp:cNvSpPr/>
      </dsp:nvSpPr>
      <dsp:spPr>
        <a:xfrm>
          <a:off x="0" y="662013"/>
          <a:ext cx="8251230" cy="505187"/>
        </a:xfrm>
        <a:prstGeom prst="roundRect">
          <a:avLst/>
        </a:prstGeom>
        <a:solidFill>
          <a:schemeClr val="accent4">
            <a:shade val="50000"/>
            <a:hueOff val="-83774"/>
            <a:satOff val="-2535"/>
            <a:lumOff val="166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smtClean="0"/>
            <a:t>Os Planos de Bacia devem prever mecanismos para informar os valores reais de consumo e prever que as outorgas sejam revistas em função destes dados; </a:t>
          </a:r>
          <a:endParaRPr lang="pt-BR" sz="1400" kern="1200" dirty="0"/>
        </a:p>
      </dsp:txBody>
      <dsp:txXfrm>
        <a:off x="24661" y="686674"/>
        <a:ext cx="8201908" cy="455865"/>
      </dsp:txXfrm>
    </dsp:sp>
    <dsp:sp modelId="{942CD5E7-1AC2-4D37-B6B3-793EBD03724F}">
      <dsp:nvSpPr>
        <dsp:cNvPr id="0" name=""/>
        <dsp:cNvSpPr/>
      </dsp:nvSpPr>
      <dsp:spPr>
        <a:xfrm>
          <a:off x="0" y="1311200"/>
          <a:ext cx="8251230" cy="505187"/>
        </a:xfrm>
        <a:prstGeom prst="roundRect">
          <a:avLst/>
        </a:prstGeom>
        <a:solidFill>
          <a:schemeClr val="accent4">
            <a:shade val="50000"/>
            <a:hueOff val="-167547"/>
            <a:satOff val="-5070"/>
            <a:lumOff val="332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A outorga pode requerer mudanças na ordem de análise	: </a:t>
          </a:r>
          <a:endParaRPr lang="pt-BR" sz="1400" b="1" kern="1200" dirty="0"/>
        </a:p>
      </dsp:txBody>
      <dsp:txXfrm>
        <a:off x="24661" y="1335861"/>
        <a:ext cx="8201908" cy="455865"/>
      </dsp:txXfrm>
    </dsp:sp>
    <dsp:sp modelId="{B58EFDFB-D9E9-41C8-AAC6-BF7D1A7A75B1}">
      <dsp:nvSpPr>
        <dsp:cNvPr id="0" name=""/>
        <dsp:cNvSpPr/>
      </dsp:nvSpPr>
      <dsp:spPr>
        <a:xfrm>
          <a:off x="0" y="1816387"/>
          <a:ext cx="8251230" cy="9056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977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kern="1200" dirty="0" smtClean="0"/>
            <a:t>a discussão da DRDH deveria ser antecipada no CBH, </a:t>
          </a:r>
          <a:endParaRPr lang="pt-B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kern="1200" dirty="0" smtClean="0"/>
            <a:t>após a qual o órgão concedente a emitiria, pois a sua concessão</a:t>
          </a:r>
          <a:endParaRPr lang="pt-B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kern="1200" dirty="0" smtClean="0"/>
            <a:t>Este tipo de inversão exige da solicitante nova carteira de argumentos, mas também fortalece o pacto resultante.</a:t>
          </a:r>
          <a:endParaRPr lang="pt-BR" sz="1400" kern="1200" dirty="0"/>
        </a:p>
      </dsp:txBody>
      <dsp:txXfrm>
        <a:off x="0" y="1816387"/>
        <a:ext cx="8251230" cy="905625"/>
      </dsp:txXfrm>
    </dsp:sp>
    <dsp:sp modelId="{AAD5DBE3-3198-4E15-9543-0BA5BFEBA2FD}">
      <dsp:nvSpPr>
        <dsp:cNvPr id="0" name=""/>
        <dsp:cNvSpPr/>
      </dsp:nvSpPr>
      <dsp:spPr>
        <a:xfrm>
          <a:off x="0" y="2722012"/>
          <a:ext cx="8251230" cy="381438"/>
        </a:xfrm>
        <a:prstGeom prst="roundRect">
          <a:avLst/>
        </a:prstGeom>
        <a:solidFill>
          <a:schemeClr val="accent4">
            <a:shade val="50000"/>
            <a:hueOff val="-167547"/>
            <a:satOff val="-5070"/>
            <a:lumOff val="3329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1" kern="1200" dirty="0" smtClean="0"/>
            <a:t>O estabelecimento de prioridades teria, em primeira e direta instância, a função de dirimir conflitos. </a:t>
          </a:r>
          <a:endParaRPr lang="pt-BR" sz="1400" b="1" kern="1200" dirty="0"/>
        </a:p>
      </dsp:txBody>
      <dsp:txXfrm>
        <a:off x="18620" y="2740632"/>
        <a:ext cx="8213990" cy="344198"/>
      </dsp:txXfrm>
    </dsp:sp>
    <dsp:sp modelId="{EA42FF12-4474-4231-A1BE-EE435FDD6D6F}">
      <dsp:nvSpPr>
        <dsp:cNvPr id="0" name=""/>
        <dsp:cNvSpPr/>
      </dsp:nvSpPr>
      <dsp:spPr>
        <a:xfrm>
          <a:off x="0" y="3247451"/>
          <a:ext cx="8251230" cy="391697"/>
        </a:xfrm>
        <a:prstGeom prst="roundRect">
          <a:avLst/>
        </a:prstGeom>
        <a:solidFill>
          <a:schemeClr val="accent4">
            <a:shade val="50000"/>
            <a:hueOff val="-83774"/>
            <a:satOff val="-2535"/>
            <a:lumOff val="166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/>
            <a:t>Contudo, outros benefícios poderiam ser notados, como:</a:t>
          </a:r>
          <a:endParaRPr lang="pt-BR" sz="1400" kern="1200" dirty="0"/>
        </a:p>
      </dsp:txBody>
      <dsp:txXfrm>
        <a:off x="19121" y="3266572"/>
        <a:ext cx="8212988" cy="353455"/>
      </dsp:txXfrm>
    </dsp:sp>
    <dsp:sp modelId="{34F97E67-9C21-49D2-A0F4-63E5E153FDF7}">
      <dsp:nvSpPr>
        <dsp:cNvPr id="0" name=""/>
        <dsp:cNvSpPr/>
      </dsp:nvSpPr>
      <dsp:spPr>
        <a:xfrm>
          <a:off x="0" y="3639148"/>
          <a:ext cx="8251230" cy="186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977" tIns="17780" rIns="99568" bIns="1778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kern="1200" dirty="0" smtClean="0"/>
            <a:t>o fomento do uso racional da água, </a:t>
          </a:r>
          <a:endParaRPr lang="pt-B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kern="1200" dirty="0" smtClean="0"/>
            <a:t>o fomento à organização setorial com vistas à outorga coletiva, a ampliação do debate sobre o tema nos </a:t>
          </a:r>
          <a:r>
            <a:rPr lang="pt-BR" sz="1400" kern="1200" dirty="0" err="1" smtClean="0"/>
            <a:t>CBHs</a:t>
          </a:r>
          <a:r>
            <a:rPr lang="pt-BR" sz="1400" kern="1200" dirty="0" smtClean="0"/>
            <a:t> e no próprio SINGREH, </a:t>
          </a:r>
          <a:endParaRPr lang="pt-B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kern="1200" dirty="0" smtClean="0"/>
            <a:t>o fomento a ampliação, alargamento e aperfeiçoamento dos cadastros de usuários, </a:t>
          </a:r>
          <a:endParaRPr lang="pt-B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kern="1200" dirty="0" smtClean="0"/>
            <a:t>o fomento ao aumento e melhoria da rede de monitoramento e fiscalização, </a:t>
          </a:r>
          <a:endParaRPr lang="pt-B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kern="1200" dirty="0" smtClean="0"/>
            <a:t>melhor orientação a políticas públicas de governo (exemplos: </a:t>
          </a:r>
          <a:r>
            <a:rPr lang="pt-BR" sz="1400" kern="1200" dirty="0" err="1" smtClean="0"/>
            <a:t>reservação</a:t>
          </a:r>
          <a:r>
            <a:rPr lang="pt-BR" sz="1400" kern="1200" dirty="0" smtClean="0"/>
            <a:t>, reuso, dessalinização, entre outros) e</a:t>
          </a:r>
          <a:endParaRPr lang="pt-BR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400" kern="1200" smtClean="0"/>
            <a:t>aumento </a:t>
          </a:r>
          <a:r>
            <a:rPr lang="pt-BR" sz="1400" kern="1200" dirty="0" smtClean="0"/>
            <a:t>da segurança jurídica. </a:t>
          </a:r>
          <a:endParaRPr lang="pt-BR" sz="1400" kern="1200" dirty="0"/>
        </a:p>
      </dsp:txBody>
      <dsp:txXfrm>
        <a:off x="0" y="3639148"/>
        <a:ext cx="8251230" cy="1863000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69ABA0-442E-491B-98A9-4DE7AED18807}">
      <dsp:nvSpPr>
        <dsp:cNvPr id="0" name=""/>
        <dsp:cNvSpPr/>
      </dsp:nvSpPr>
      <dsp:spPr>
        <a:xfrm>
          <a:off x="0" y="4735646"/>
          <a:ext cx="8280920" cy="8068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smtClean="0"/>
            <a:t>Outros elementos complementares, como a necessidade de informações atuais e cadastros de usuários.</a:t>
          </a:r>
          <a:endParaRPr lang="pt-BR" sz="1900" b="1" kern="1200"/>
        </a:p>
      </dsp:txBody>
      <dsp:txXfrm>
        <a:off x="0" y="4735646"/>
        <a:ext cx="8280920" cy="806883"/>
      </dsp:txXfrm>
    </dsp:sp>
    <dsp:sp modelId="{1C692EBE-2B08-4A37-BFE2-35FC6A3A5A9E}">
      <dsp:nvSpPr>
        <dsp:cNvPr id="0" name=""/>
        <dsp:cNvSpPr/>
      </dsp:nvSpPr>
      <dsp:spPr>
        <a:xfrm rot="10800000">
          <a:off x="0" y="2608040"/>
          <a:ext cx="8280920" cy="2148560"/>
        </a:xfrm>
        <a:prstGeom prst="upArrowCallout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dirty="0" smtClean="0"/>
            <a:t>Definição das situações nas quais as prioridades de uso seriam aplicadas;</a:t>
          </a:r>
          <a:endParaRPr lang="pt-BR" sz="1900" b="1" kern="1200" dirty="0"/>
        </a:p>
      </dsp:txBody>
      <dsp:txXfrm rot="-10800000">
        <a:off x="0" y="2608040"/>
        <a:ext cx="8280920" cy="754144"/>
      </dsp:txXfrm>
    </dsp:sp>
    <dsp:sp modelId="{DF43C252-5E3E-462F-9A59-9602A2A1BE0F}">
      <dsp:nvSpPr>
        <dsp:cNvPr id="0" name=""/>
        <dsp:cNvSpPr/>
      </dsp:nvSpPr>
      <dsp:spPr>
        <a:xfrm>
          <a:off x="0" y="3300754"/>
          <a:ext cx="8280920" cy="76528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b="0" kern="1200" dirty="0" smtClean="0"/>
            <a:t>Foi identificado um número muito grande de situações nas quais a priorização de usos seria parte da solução, então optou-se por deixar essa definição em aberto, seja por identificação no diagnóstico ou prognóstico dos </a:t>
          </a:r>
          <a:r>
            <a:rPr lang="pt-BR" sz="1400" b="0" kern="1200" dirty="0" err="1" smtClean="0"/>
            <a:t>PRHs</a:t>
          </a:r>
          <a:r>
            <a:rPr lang="pt-BR" sz="1400" b="0" kern="1200" dirty="0" smtClean="0"/>
            <a:t> ou por estudos complementares (como parecer de órgão gestor sobre situação de crise)</a:t>
          </a:r>
          <a:endParaRPr lang="pt-BR" sz="1400" b="0" kern="1200" dirty="0"/>
        </a:p>
      </dsp:txBody>
      <dsp:txXfrm>
        <a:off x="0" y="3300754"/>
        <a:ext cx="8280920" cy="765282"/>
      </dsp:txXfrm>
    </dsp:sp>
    <dsp:sp modelId="{B6F3F976-08B7-4425-8F79-29308C6F0990}">
      <dsp:nvSpPr>
        <dsp:cNvPr id="0" name=""/>
        <dsp:cNvSpPr/>
      </dsp:nvSpPr>
      <dsp:spPr>
        <a:xfrm rot="10800000">
          <a:off x="0" y="1131320"/>
          <a:ext cx="8280920" cy="1497675"/>
        </a:xfrm>
        <a:prstGeom prst="upArrowCallout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dirty="0" smtClean="0"/>
            <a:t>Os comitês de bacias, ou na sua ausência os conselhos de recursos hídricos, seriam os fóruns de discussão das diretrizes para outorgas de direito de uso;</a:t>
          </a:r>
          <a:endParaRPr lang="pt-BR" sz="1900" b="1" kern="1200" dirty="0"/>
        </a:p>
      </dsp:txBody>
      <dsp:txXfrm rot="10800000">
        <a:off x="0" y="1131320"/>
        <a:ext cx="8280920" cy="973144"/>
      </dsp:txXfrm>
    </dsp:sp>
    <dsp:sp modelId="{5667AF97-AFE0-47E7-BDAF-A1F76BB6D034}">
      <dsp:nvSpPr>
        <dsp:cNvPr id="0" name=""/>
        <dsp:cNvSpPr/>
      </dsp:nvSpPr>
      <dsp:spPr>
        <a:xfrm rot="10800000">
          <a:off x="0" y="2085"/>
          <a:ext cx="8280920" cy="1150188"/>
        </a:xfrm>
        <a:prstGeom prst="upArrowCallou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900" b="1" kern="1200" dirty="0" smtClean="0"/>
            <a:t>Prioridades de outorga deveriam ser definidas em planos de recursos hídricos;</a:t>
          </a:r>
          <a:endParaRPr lang="pt-BR" sz="1900" b="1" kern="1200" dirty="0"/>
        </a:p>
      </dsp:txBody>
      <dsp:txXfrm rot="10800000">
        <a:off x="0" y="2085"/>
        <a:ext cx="8280920" cy="747358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2B2BF2-E19C-4D8D-8B9A-F98622A85252}">
      <dsp:nvSpPr>
        <dsp:cNvPr id="0" name=""/>
        <dsp:cNvSpPr/>
      </dsp:nvSpPr>
      <dsp:spPr>
        <a:xfrm>
          <a:off x="0" y="2478614"/>
          <a:ext cx="8280920" cy="30646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smtClean="0"/>
            <a:t>Conjuntos de dados complementares capazes de caracterizar o impacto produtivo, impacto social, eficiência de uso da água e outros critérios são extremamente importantes, mas não podem ser determinados pelos conjuntos de dados previstos nos cadastros tradicionais;</a:t>
          </a:r>
          <a:r>
            <a:rPr lang="pt-BR" sz="2300" b="1" kern="1200" smtClean="0"/>
            <a:t>.</a:t>
          </a:r>
          <a:endParaRPr lang="pt-BR" sz="2300" kern="1200" dirty="0"/>
        </a:p>
      </dsp:txBody>
      <dsp:txXfrm>
        <a:off x="0" y="2478614"/>
        <a:ext cx="8280920" cy="3064699"/>
      </dsp:txXfrm>
    </dsp:sp>
    <dsp:sp modelId="{5667AF97-AFE0-47E7-BDAF-A1F76BB6D034}">
      <dsp:nvSpPr>
        <dsp:cNvPr id="0" name=""/>
        <dsp:cNvSpPr/>
      </dsp:nvSpPr>
      <dsp:spPr>
        <a:xfrm rot="10800000">
          <a:off x="0" y="1302"/>
          <a:ext cx="8280920" cy="2523282"/>
        </a:xfrm>
        <a:prstGeom prst="upArrowCallou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smtClean="0"/>
            <a:t>A informação existente e o conjunto de dados que formam os cadastros de usuários de recursos hídricos são insuficientes para definir prioridades de uso, principalmente nos horizontes de longo prazo. </a:t>
          </a:r>
          <a:endParaRPr lang="pt-BR" sz="2300" b="1" kern="1200" dirty="0"/>
        </a:p>
      </dsp:txBody>
      <dsp:txXfrm rot="10800000">
        <a:off x="0" y="1302"/>
        <a:ext cx="8280920" cy="1639553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E68340-BA9A-4FAF-9D2F-1D1FD1B594CE}">
      <dsp:nvSpPr>
        <dsp:cNvPr id="0" name=""/>
        <dsp:cNvSpPr/>
      </dsp:nvSpPr>
      <dsp:spPr>
        <a:xfrm>
          <a:off x="0" y="2478614"/>
          <a:ext cx="8280920" cy="306469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800" kern="1200" dirty="0" smtClean="0"/>
            <a:t>Priorização/Hierarquização</a:t>
          </a:r>
          <a:endParaRPr lang="pt-BR" sz="3800" kern="1200" dirty="0"/>
        </a:p>
      </dsp:txBody>
      <dsp:txXfrm>
        <a:off x="0" y="2478614"/>
        <a:ext cx="8280920" cy="1654937"/>
      </dsp:txXfrm>
    </dsp:sp>
    <dsp:sp modelId="{01C6A7FE-E69F-49DD-B5D8-08D901772A93}">
      <dsp:nvSpPr>
        <dsp:cNvPr id="0" name=""/>
        <dsp:cNvSpPr/>
      </dsp:nvSpPr>
      <dsp:spPr>
        <a:xfrm>
          <a:off x="0" y="4104456"/>
          <a:ext cx="1579902" cy="1409761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Uso Consolidado</a:t>
          </a:r>
          <a:endParaRPr lang="pt-BR" sz="2000" kern="1200" dirty="0"/>
        </a:p>
      </dsp:txBody>
      <dsp:txXfrm>
        <a:off x="0" y="4104456"/>
        <a:ext cx="1579902" cy="1409761"/>
      </dsp:txXfrm>
    </dsp:sp>
    <dsp:sp modelId="{B1199A10-B9E2-4695-8BF8-CA0360D571F1}">
      <dsp:nvSpPr>
        <dsp:cNvPr id="0" name=""/>
        <dsp:cNvSpPr/>
      </dsp:nvSpPr>
      <dsp:spPr>
        <a:xfrm>
          <a:off x="1584307" y="4072257"/>
          <a:ext cx="1237285" cy="1409761"/>
        </a:xfrm>
        <a:prstGeom prst="rect">
          <a:avLst/>
        </a:prstGeom>
        <a:solidFill>
          <a:schemeClr val="accent2">
            <a:tint val="40000"/>
            <a:alpha val="90000"/>
            <a:hueOff val="1005164"/>
            <a:satOff val="-876"/>
            <a:lumOff val="-1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1005164"/>
              <a:satOff val="-876"/>
              <a:lumOff val="-1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Escassez Relativa/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Escassez Absoluta</a:t>
          </a:r>
          <a:endParaRPr lang="pt-BR" sz="2000" kern="1200" dirty="0"/>
        </a:p>
      </dsp:txBody>
      <dsp:txXfrm>
        <a:off x="1584307" y="4072257"/>
        <a:ext cx="1237285" cy="1409761"/>
      </dsp:txXfrm>
    </dsp:sp>
    <dsp:sp modelId="{C55FA6D8-B3DB-4B20-AADA-7350ABA9F992}">
      <dsp:nvSpPr>
        <dsp:cNvPr id="0" name=""/>
        <dsp:cNvSpPr/>
      </dsp:nvSpPr>
      <dsp:spPr>
        <a:xfrm>
          <a:off x="2821593" y="4072257"/>
          <a:ext cx="1237285" cy="1409761"/>
        </a:xfrm>
        <a:prstGeom prst="rect">
          <a:avLst/>
        </a:prstGeom>
        <a:solidFill>
          <a:schemeClr val="accent2">
            <a:tint val="40000"/>
            <a:alpha val="90000"/>
            <a:hueOff val="2010328"/>
            <a:satOff val="-1751"/>
            <a:lumOff val="-2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2010328"/>
              <a:satOff val="-1751"/>
              <a:lumOff val="-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Uso/Tipo de uso</a:t>
          </a:r>
          <a:endParaRPr lang="pt-BR" sz="2000" kern="1200" dirty="0"/>
        </a:p>
      </dsp:txBody>
      <dsp:txXfrm>
        <a:off x="2821593" y="4072257"/>
        <a:ext cx="1237285" cy="1409761"/>
      </dsp:txXfrm>
    </dsp:sp>
    <dsp:sp modelId="{4FC16D3D-BD19-4AA9-B113-D1B71B52C5DF}">
      <dsp:nvSpPr>
        <dsp:cNvPr id="0" name=""/>
        <dsp:cNvSpPr/>
      </dsp:nvSpPr>
      <dsp:spPr>
        <a:xfrm>
          <a:off x="4058879" y="4072257"/>
          <a:ext cx="1237285" cy="1409761"/>
        </a:xfrm>
        <a:prstGeom prst="rect">
          <a:avLst/>
        </a:prstGeom>
        <a:solidFill>
          <a:schemeClr val="accent2">
            <a:tint val="40000"/>
            <a:alpha val="90000"/>
            <a:hueOff val="3015493"/>
            <a:satOff val="-2627"/>
            <a:lumOff val="-4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3015493"/>
              <a:satOff val="-2627"/>
              <a:lumOff val="-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smtClean="0"/>
            <a:t>Bacias Críticas</a:t>
          </a:r>
          <a:endParaRPr lang="pt-BR" sz="2000" kern="1200"/>
        </a:p>
      </dsp:txBody>
      <dsp:txXfrm>
        <a:off x="4058879" y="4072257"/>
        <a:ext cx="1237285" cy="1409761"/>
      </dsp:txXfrm>
    </dsp:sp>
    <dsp:sp modelId="{53E267A7-DC03-4CA3-A1FB-4F584713F0E5}">
      <dsp:nvSpPr>
        <dsp:cNvPr id="0" name=""/>
        <dsp:cNvSpPr/>
      </dsp:nvSpPr>
      <dsp:spPr>
        <a:xfrm>
          <a:off x="5296165" y="4072257"/>
          <a:ext cx="1500864" cy="1409761"/>
        </a:xfrm>
        <a:prstGeom prst="rect">
          <a:avLst/>
        </a:prstGeom>
        <a:solidFill>
          <a:schemeClr val="accent2">
            <a:tint val="40000"/>
            <a:alpha val="90000"/>
            <a:hueOff val="4020657"/>
            <a:satOff val="-3502"/>
            <a:lumOff val="-5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4020657"/>
              <a:satOff val="-3502"/>
              <a:lumOff val="-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Prioridades /Usos Múltiplos</a:t>
          </a:r>
          <a:endParaRPr lang="pt-BR" sz="2000" kern="1200" dirty="0"/>
        </a:p>
      </dsp:txBody>
      <dsp:txXfrm>
        <a:off x="5296165" y="4072257"/>
        <a:ext cx="1500864" cy="1409761"/>
      </dsp:txXfrm>
    </dsp:sp>
    <dsp:sp modelId="{2468E92C-46D6-4F32-A89A-7DC9FDAA5440}">
      <dsp:nvSpPr>
        <dsp:cNvPr id="0" name=""/>
        <dsp:cNvSpPr/>
      </dsp:nvSpPr>
      <dsp:spPr>
        <a:xfrm>
          <a:off x="6797030" y="4072257"/>
          <a:ext cx="1479484" cy="1409761"/>
        </a:xfrm>
        <a:prstGeom prst="rect">
          <a:avLst/>
        </a:prstGeom>
        <a:solidFill>
          <a:schemeClr val="accent2">
            <a:tint val="40000"/>
            <a:alpha val="90000"/>
            <a:hueOff val="5025821"/>
            <a:satOff val="-4378"/>
            <a:lumOff val="-6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5025821"/>
              <a:satOff val="-4378"/>
              <a:lumOff val="-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DRDH/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/>
            <a:t>Outorga Preventiva</a:t>
          </a:r>
          <a:endParaRPr lang="pt-BR" sz="2000" kern="1200" dirty="0"/>
        </a:p>
      </dsp:txBody>
      <dsp:txXfrm>
        <a:off x="6797030" y="4072257"/>
        <a:ext cx="1479484" cy="1409761"/>
      </dsp:txXfrm>
    </dsp:sp>
    <dsp:sp modelId="{5667AF97-AFE0-47E7-BDAF-A1F76BB6D034}">
      <dsp:nvSpPr>
        <dsp:cNvPr id="0" name=""/>
        <dsp:cNvSpPr/>
      </dsp:nvSpPr>
      <dsp:spPr>
        <a:xfrm rot="10800000">
          <a:off x="0" y="1302"/>
          <a:ext cx="8280920" cy="2523282"/>
        </a:xfrm>
        <a:prstGeom prst="upArrowCallout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0256" tIns="270256" rIns="270256" bIns="270256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3800" b="1" kern="1200" dirty="0" smtClean="0"/>
            <a:t>Quanto à necessidade do alinhamento de conceitos e terminologia:</a:t>
          </a:r>
          <a:endParaRPr lang="pt-BR" sz="3800" b="1" kern="1200" dirty="0"/>
        </a:p>
      </dsp:txBody>
      <dsp:txXfrm rot="10800000">
        <a:off x="0" y="1302"/>
        <a:ext cx="8280920" cy="16395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639A25-11E0-4AF5-9CFC-36F2342F0022}">
      <dsp:nvSpPr>
        <dsp:cNvPr id="0" name=""/>
        <dsp:cNvSpPr/>
      </dsp:nvSpPr>
      <dsp:spPr>
        <a:xfrm>
          <a:off x="0" y="68941"/>
          <a:ext cx="6552728" cy="551655"/>
        </a:xfrm>
        <a:prstGeom prst="round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Bacias ou Regiões Críticas</a:t>
          </a:r>
          <a:endParaRPr lang="pt-BR" sz="2300" kern="1200" dirty="0"/>
        </a:p>
      </dsp:txBody>
      <dsp:txXfrm>
        <a:off x="26930" y="95871"/>
        <a:ext cx="6498868" cy="497795"/>
      </dsp:txXfrm>
    </dsp:sp>
    <dsp:sp modelId="{4F896D9C-FF29-4137-8792-E073D9CAF241}">
      <dsp:nvSpPr>
        <dsp:cNvPr id="0" name=""/>
        <dsp:cNvSpPr/>
      </dsp:nvSpPr>
      <dsp:spPr>
        <a:xfrm>
          <a:off x="0" y="620596"/>
          <a:ext cx="6552728" cy="8807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49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 dirty="0" smtClean="0"/>
            <a:t>? Somente em bacias críticas?</a:t>
          </a:r>
          <a:endParaRPr lang="pt-BR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 dirty="0" smtClean="0"/>
            <a:t>Presença efetiva e quase definitiva de conflitos de uso devido a indisponibilidade hídrica absoluta ou relativa</a:t>
          </a:r>
          <a:endParaRPr lang="pt-BR" sz="1800" kern="1200" dirty="0"/>
        </a:p>
      </dsp:txBody>
      <dsp:txXfrm>
        <a:off x="0" y="620596"/>
        <a:ext cx="6552728" cy="880785"/>
      </dsp:txXfrm>
    </dsp:sp>
    <dsp:sp modelId="{FF5F1942-20AF-4B95-9A8F-2E9F97880FC4}">
      <dsp:nvSpPr>
        <dsp:cNvPr id="0" name=""/>
        <dsp:cNvSpPr/>
      </dsp:nvSpPr>
      <dsp:spPr>
        <a:xfrm>
          <a:off x="0" y="1501381"/>
          <a:ext cx="6552728" cy="551655"/>
        </a:xfrm>
        <a:prstGeom prst="roundRect">
          <a:avLst/>
        </a:prstGeom>
        <a:solidFill>
          <a:schemeClr val="accent3">
            <a:shade val="80000"/>
            <a:hueOff val="72969"/>
            <a:satOff val="-477"/>
            <a:lumOff val="818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Necessidade de dados</a:t>
          </a:r>
          <a:endParaRPr lang="pt-BR" sz="2300" kern="1200" dirty="0"/>
        </a:p>
      </dsp:txBody>
      <dsp:txXfrm>
        <a:off x="26930" y="1528311"/>
        <a:ext cx="6498868" cy="497795"/>
      </dsp:txXfrm>
    </dsp:sp>
    <dsp:sp modelId="{F236B062-0C72-426C-B2C9-B3E79F050D47}">
      <dsp:nvSpPr>
        <dsp:cNvPr id="0" name=""/>
        <dsp:cNvSpPr/>
      </dsp:nvSpPr>
      <dsp:spPr>
        <a:xfrm>
          <a:off x="0" y="2053036"/>
          <a:ext cx="6552728" cy="38088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49" tIns="29210" rIns="163576" bIns="2921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800" kern="1200" dirty="0" smtClean="0"/>
            <a:t>Reforçar monitoramento</a:t>
          </a:r>
          <a:endParaRPr lang="pt-BR" sz="1800" kern="1200" dirty="0"/>
        </a:p>
      </dsp:txBody>
      <dsp:txXfrm>
        <a:off x="0" y="2053036"/>
        <a:ext cx="6552728" cy="380880"/>
      </dsp:txXfrm>
    </dsp:sp>
    <dsp:sp modelId="{1B3E03CE-C5A6-43DF-B5D5-25418F5475F4}">
      <dsp:nvSpPr>
        <dsp:cNvPr id="0" name=""/>
        <dsp:cNvSpPr/>
      </dsp:nvSpPr>
      <dsp:spPr>
        <a:xfrm>
          <a:off x="0" y="2433916"/>
          <a:ext cx="6552728" cy="551655"/>
        </a:xfrm>
        <a:prstGeom prst="roundRect">
          <a:avLst/>
        </a:prstGeom>
        <a:solidFill>
          <a:schemeClr val="accent3">
            <a:shade val="80000"/>
            <a:hueOff val="145938"/>
            <a:satOff val="-954"/>
            <a:lumOff val="16369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Necessidade de informações de fora do SINGREH</a:t>
          </a:r>
          <a:endParaRPr lang="pt-BR" sz="2300" kern="1200" dirty="0"/>
        </a:p>
      </dsp:txBody>
      <dsp:txXfrm>
        <a:off x="26930" y="2460846"/>
        <a:ext cx="6498868" cy="497795"/>
      </dsp:txXfrm>
    </dsp:sp>
    <dsp:sp modelId="{56952477-8823-4DEB-BFE8-7876899B5FF2}">
      <dsp:nvSpPr>
        <dsp:cNvPr id="0" name=""/>
        <dsp:cNvSpPr/>
      </dsp:nvSpPr>
      <dsp:spPr>
        <a:xfrm>
          <a:off x="0" y="3051811"/>
          <a:ext cx="6552728" cy="551655"/>
        </a:xfrm>
        <a:prstGeom prst="roundRect">
          <a:avLst/>
        </a:prstGeom>
        <a:solidFill>
          <a:schemeClr val="accent3">
            <a:shade val="80000"/>
            <a:hueOff val="218907"/>
            <a:satOff val="-1431"/>
            <a:lumOff val="2455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300" kern="1200" dirty="0" smtClean="0"/>
            <a:t>Setoriais – adequar aos RH</a:t>
          </a:r>
          <a:endParaRPr lang="pt-BR" sz="2300" kern="1200" dirty="0"/>
        </a:p>
      </dsp:txBody>
      <dsp:txXfrm>
        <a:off x="26930" y="3078741"/>
        <a:ext cx="6498868" cy="49779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8B3681-55FC-483B-BF7B-3ED2A4DDB4BC}">
      <dsp:nvSpPr>
        <dsp:cNvPr id="0" name=""/>
        <dsp:cNvSpPr/>
      </dsp:nvSpPr>
      <dsp:spPr>
        <a:xfrm>
          <a:off x="71467" y="80388"/>
          <a:ext cx="2418438" cy="90317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2000" b="1" kern="1200" dirty="0" smtClean="0"/>
            <a:t>Boas práticas, reuso, uso sustentável</a:t>
          </a:r>
          <a:endParaRPr lang="pt-BR" sz="2000" b="1" kern="1200" dirty="0"/>
        </a:p>
      </dsp:txBody>
      <dsp:txXfrm>
        <a:off x="115556" y="124477"/>
        <a:ext cx="2330260" cy="814998"/>
      </dsp:txXfrm>
    </dsp:sp>
    <dsp:sp modelId="{844BC912-C013-4C84-89DF-4059723DB0F7}">
      <dsp:nvSpPr>
        <dsp:cNvPr id="0" name=""/>
        <dsp:cNvSpPr/>
      </dsp:nvSpPr>
      <dsp:spPr>
        <a:xfrm>
          <a:off x="1800192" y="1152124"/>
          <a:ext cx="3630228" cy="454433"/>
        </a:xfrm>
        <a:prstGeom prst="roundRect">
          <a:avLst/>
        </a:prstGeom>
        <a:solidFill>
          <a:schemeClr val="accent3">
            <a:hueOff val="1250029"/>
            <a:satOff val="-1876"/>
            <a:lumOff val="-3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dirty="0" smtClean="0"/>
            <a:t>outorga coletiva sobre individual</a:t>
          </a:r>
          <a:endParaRPr lang="pt-BR" sz="1400" b="0" kern="1200" dirty="0"/>
        </a:p>
      </dsp:txBody>
      <dsp:txXfrm>
        <a:off x="1822376" y="1174308"/>
        <a:ext cx="3585860" cy="410065"/>
      </dsp:txXfrm>
    </dsp:sp>
    <dsp:sp modelId="{16AFF22B-F9F9-4AD9-81B3-981435F989C5}">
      <dsp:nvSpPr>
        <dsp:cNvPr id="0" name=""/>
        <dsp:cNvSpPr/>
      </dsp:nvSpPr>
      <dsp:spPr>
        <a:xfrm>
          <a:off x="3456388" y="707084"/>
          <a:ext cx="2130415" cy="454433"/>
        </a:xfrm>
        <a:prstGeom prst="roundRect">
          <a:avLst/>
        </a:prstGeom>
        <a:solidFill>
          <a:schemeClr val="accent3">
            <a:hueOff val="2500059"/>
            <a:satOff val="-3751"/>
            <a:lumOff val="-6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dirty="0" smtClean="0"/>
            <a:t>Eficiência hídrica</a:t>
          </a:r>
          <a:endParaRPr lang="pt-BR" sz="1400" b="0" kern="1200" dirty="0"/>
        </a:p>
      </dsp:txBody>
      <dsp:txXfrm>
        <a:off x="3478572" y="729268"/>
        <a:ext cx="2086047" cy="410065"/>
      </dsp:txXfrm>
    </dsp:sp>
    <dsp:sp modelId="{B31F3D21-26D3-4807-BAEA-B047CA4BB73F}">
      <dsp:nvSpPr>
        <dsp:cNvPr id="0" name=""/>
        <dsp:cNvSpPr/>
      </dsp:nvSpPr>
      <dsp:spPr>
        <a:xfrm>
          <a:off x="1656192" y="2160241"/>
          <a:ext cx="3630228" cy="454433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dirty="0" smtClean="0"/>
            <a:t>Priorização por  trechos ou </a:t>
          </a:r>
          <a:r>
            <a:rPr lang="pt-BR" sz="1400" b="0" kern="1200" dirty="0" err="1" smtClean="0"/>
            <a:t>sub-bacias</a:t>
          </a:r>
          <a:endParaRPr lang="pt-BR" sz="1400" b="0" kern="1200" dirty="0"/>
        </a:p>
      </dsp:txBody>
      <dsp:txXfrm>
        <a:off x="1678376" y="2182425"/>
        <a:ext cx="3585860" cy="410065"/>
      </dsp:txXfrm>
    </dsp:sp>
    <dsp:sp modelId="{CA257B28-2001-4939-A6F3-99C16EA2E5F6}">
      <dsp:nvSpPr>
        <dsp:cNvPr id="0" name=""/>
        <dsp:cNvSpPr/>
      </dsp:nvSpPr>
      <dsp:spPr>
        <a:xfrm>
          <a:off x="2160250" y="2509083"/>
          <a:ext cx="3342205" cy="454433"/>
        </a:xfrm>
        <a:prstGeom prst="roundRect">
          <a:avLst/>
        </a:prstGeom>
        <a:solidFill>
          <a:schemeClr val="accent3">
            <a:hueOff val="5000117"/>
            <a:satOff val="-7502"/>
            <a:lumOff val="-12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smtClean="0"/>
            <a:t>cada bacia tem características próprias</a:t>
          </a:r>
          <a:endParaRPr lang="pt-BR" sz="1400" b="0" kern="1200" dirty="0"/>
        </a:p>
      </dsp:txBody>
      <dsp:txXfrm>
        <a:off x="2182434" y="2531267"/>
        <a:ext cx="3297837" cy="410065"/>
      </dsp:txXfrm>
    </dsp:sp>
    <dsp:sp modelId="{CA2AF796-2EFC-47EF-8A69-34D9A662DA1D}">
      <dsp:nvSpPr>
        <dsp:cNvPr id="0" name=""/>
        <dsp:cNvSpPr/>
      </dsp:nvSpPr>
      <dsp:spPr>
        <a:xfrm>
          <a:off x="360032" y="1512166"/>
          <a:ext cx="5010714" cy="454433"/>
        </a:xfrm>
        <a:prstGeom prst="roundRect">
          <a:avLst/>
        </a:prstGeom>
        <a:solidFill>
          <a:schemeClr val="accent3">
            <a:hueOff val="6250147"/>
            <a:satOff val="-9378"/>
            <a:lumOff val="-15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dirty="0" smtClean="0"/>
            <a:t>Opções complementares e alternativas de abastecimento</a:t>
          </a:r>
          <a:endParaRPr lang="pt-BR" sz="1400" b="0" kern="1200" dirty="0"/>
        </a:p>
      </dsp:txBody>
      <dsp:txXfrm>
        <a:off x="382216" y="1534350"/>
        <a:ext cx="4966346" cy="410065"/>
      </dsp:txXfrm>
    </dsp:sp>
    <dsp:sp modelId="{DE0B5FC8-68AF-46CF-90C9-A63B053897B2}">
      <dsp:nvSpPr>
        <dsp:cNvPr id="0" name=""/>
        <dsp:cNvSpPr/>
      </dsp:nvSpPr>
      <dsp:spPr>
        <a:xfrm>
          <a:off x="0" y="3168348"/>
          <a:ext cx="5010714" cy="454433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dirty="0" smtClean="0"/>
            <a:t>tipos de uso (conotação setorial) – aspectos  </a:t>
          </a:r>
          <a:r>
            <a:rPr lang="pt-BR" sz="1400" b="0" kern="1200" dirty="0" err="1" smtClean="0"/>
            <a:t>qualiquantitativos</a:t>
          </a:r>
          <a:endParaRPr lang="pt-BR" sz="1400" b="0" kern="1200" dirty="0"/>
        </a:p>
      </dsp:txBody>
      <dsp:txXfrm>
        <a:off x="22184" y="3190532"/>
        <a:ext cx="4966346" cy="410065"/>
      </dsp:txXfrm>
    </dsp:sp>
    <dsp:sp modelId="{D281052E-0B47-4E62-9990-ACC51642C9B0}">
      <dsp:nvSpPr>
        <dsp:cNvPr id="0" name=""/>
        <dsp:cNvSpPr/>
      </dsp:nvSpPr>
      <dsp:spPr>
        <a:xfrm>
          <a:off x="432043" y="3528390"/>
          <a:ext cx="5010714" cy="454433"/>
        </a:xfrm>
        <a:prstGeom prst="roundRect">
          <a:avLst/>
        </a:prstGeom>
        <a:solidFill>
          <a:schemeClr val="accent3">
            <a:hueOff val="8750205"/>
            <a:satOff val="-13129"/>
            <a:lumOff val="-21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smtClean="0"/>
            <a:t>efeitos no desenvolvimento econômico e social da região 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smtClean="0"/>
            <a:t>no curto e no longo prazo</a:t>
          </a:r>
          <a:endParaRPr lang="pt-BR" sz="1400" b="0" kern="1200" dirty="0"/>
        </a:p>
      </dsp:txBody>
      <dsp:txXfrm>
        <a:off x="454227" y="3550574"/>
        <a:ext cx="4966346" cy="410065"/>
      </dsp:txXfrm>
    </dsp:sp>
    <dsp:sp modelId="{D67C75E0-3FE8-4E1A-8B1B-EF6389005792}">
      <dsp:nvSpPr>
        <dsp:cNvPr id="0" name=""/>
        <dsp:cNvSpPr/>
      </dsp:nvSpPr>
      <dsp:spPr>
        <a:xfrm>
          <a:off x="432043" y="4752529"/>
          <a:ext cx="5010714" cy="454433"/>
        </a:xfrm>
        <a:prstGeom prst="roundRect">
          <a:avLst/>
        </a:prstGeom>
        <a:solidFill>
          <a:schemeClr val="accent3">
            <a:hueOff val="10000235"/>
            <a:satOff val="-15004"/>
            <a:lumOff val="-24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smtClean="0"/>
            <a:t>Aspectos legais do uso (outorga, regularização dos usuários, DAURH, usos consolidados…)</a:t>
          </a:r>
          <a:endParaRPr lang="pt-BR" sz="1400" b="0" kern="1200" dirty="0"/>
        </a:p>
      </dsp:txBody>
      <dsp:txXfrm>
        <a:off x="454227" y="4774713"/>
        <a:ext cx="4966346" cy="410065"/>
      </dsp:txXfrm>
    </dsp:sp>
    <dsp:sp modelId="{0169F015-FBEF-43FD-9843-89DC7D6F4D43}">
      <dsp:nvSpPr>
        <dsp:cNvPr id="0" name=""/>
        <dsp:cNvSpPr/>
      </dsp:nvSpPr>
      <dsp:spPr>
        <a:xfrm>
          <a:off x="72008" y="4296533"/>
          <a:ext cx="5010714" cy="454433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smtClean="0"/>
            <a:t>Declaração de uso insignificante tem o mesmo peso que outorga</a:t>
          </a:r>
          <a:endParaRPr lang="pt-BR" sz="1400" b="0" kern="1200" dirty="0"/>
        </a:p>
      </dsp:txBody>
      <dsp:txXfrm>
        <a:off x="94192" y="4318717"/>
        <a:ext cx="4966346" cy="410065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99B2FC-7A94-49C1-BB0D-B5B9A57A5BC0}">
      <dsp:nvSpPr>
        <dsp:cNvPr id="0" name=""/>
        <dsp:cNvSpPr/>
      </dsp:nvSpPr>
      <dsp:spPr>
        <a:xfrm>
          <a:off x="281949" y="1578"/>
          <a:ext cx="1812365" cy="1087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latin typeface="Arial" pitchFamily="34" charset="0"/>
              <a:cs typeface="Arial" pitchFamily="34" charset="0"/>
            </a:rPr>
            <a:t>Segurança econômica                                   </a:t>
          </a:r>
          <a:endParaRPr lang="pt-BR" sz="2400" kern="1200" dirty="0"/>
        </a:p>
      </dsp:txBody>
      <dsp:txXfrm>
        <a:off x="281949" y="1578"/>
        <a:ext cx="1812365" cy="1087419"/>
      </dsp:txXfrm>
    </dsp:sp>
    <dsp:sp modelId="{976EA919-62D4-4B58-95A2-45E70780BD23}">
      <dsp:nvSpPr>
        <dsp:cNvPr id="0" name=""/>
        <dsp:cNvSpPr/>
      </dsp:nvSpPr>
      <dsp:spPr>
        <a:xfrm>
          <a:off x="281949" y="1270234"/>
          <a:ext cx="1812365" cy="1087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latin typeface="Arial" pitchFamily="34" charset="0"/>
              <a:cs typeface="Arial" pitchFamily="34" charset="0"/>
            </a:rPr>
            <a:t>Segurança produtiva</a:t>
          </a:r>
        </a:p>
      </dsp:txBody>
      <dsp:txXfrm>
        <a:off x="281949" y="1270234"/>
        <a:ext cx="1812365" cy="1087419"/>
      </dsp:txXfrm>
    </dsp:sp>
    <dsp:sp modelId="{1366E629-CCCD-446A-90DF-1B5945E95628}">
      <dsp:nvSpPr>
        <dsp:cNvPr id="0" name=""/>
        <dsp:cNvSpPr/>
      </dsp:nvSpPr>
      <dsp:spPr>
        <a:xfrm>
          <a:off x="281949" y="2538890"/>
          <a:ext cx="1812365" cy="1087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latin typeface="Arial" pitchFamily="34" charset="0"/>
              <a:cs typeface="Arial" pitchFamily="34" charset="0"/>
            </a:rPr>
            <a:t>Segurança social                                          </a:t>
          </a:r>
        </a:p>
      </dsp:txBody>
      <dsp:txXfrm>
        <a:off x="281949" y="2538890"/>
        <a:ext cx="1812365" cy="1087419"/>
      </dsp:txXfrm>
    </dsp:sp>
    <dsp:sp modelId="{D1B08BCA-526D-4793-88B2-538D21D71CA6}">
      <dsp:nvSpPr>
        <dsp:cNvPr id="0" name=""/>
        <dsp:cNvSpPr/>
      </dsp:nvSpPr>
      <dsp:spPr>
        <a:xfrm>
          <a:off x="281949" y="3807546"/>
          <a:ext cx="1812365" cy="1087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latin typeface="Arial" pitchFamily="34" charset="0"/>
              <a:cs typeface="Arial" pitchFamily="34" charset="0"/>
            </a:rPr>
            <a:t>Segurança hídrica</a:t>
          </a:r>
        </a:p>
      </dsp:txBody>
      <dsp:txXfrm>
        <a:off x="281949" y="3807546"/>
        <a:ext cx="1812365" cy="108741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8B3681-55FC-483B-BF7B-3ED2A4DDB4BC}">
      <dsp:nvSpPr>
        <dsp:cNvPr id="0" name=""/>
        <dsp:cNvSpPr/>
      </dsp:nvSpPr>
      <dsp:spPr>
        <a:xfrm>
          <a:off x="71467" y="80388"/>
          <a:ext cx="2418438" cy="903176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2000" b="1" kern="1200" dirty="0" smtClean="0"/>
            <a:t>Boas práticas, reuso, uso sustentável</a:t>
          </a:r>
          <a:endParaRPr lang="pt-BR" sz="2000" b="1" kern="1200" dirty="0"/>
        </a:p>
      </dsp:txBody>
      <dsp:txXfrm>
        <a:off x="115556" y="124477"/>
        <a:ext cx="2330260" cy="814998"/>
      </dsp:txXfrm>
    </dsp:sp>
    <dsp:sp modelId="{844BC912-C013-4C84-89DF-4059723DB0F7}">
      <dsp:nvSpPr>
        <dsp:cNvPr id="0" name=""/>
        <dsp:cNvSpPr/>
      </dsp:nvSpPr>
      <dsp:spPr>
        <a:xfrm>
          <a:off x="1800192" y="1152124"/>
          <a:ext cx="3630228" cy="454433"/>
        </a:xfrm>
        <a:prstGeom prst="roundRect">
          <a:avLst/>
        </a:prstGeom>
        <a:solidFill>
          <a:schemeClr val="accent3">
            <a:hueOff val="1250029"/>
            <a:satOff val="-1876"/>
            <a:lumOff val="-3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dirty="0" smtClean="0"/>
            <a:t>outorga coletiva sobre individual</a:t>
          </a:r>
          <a:endParaRPr lang="pt-BR" sz="1400" b="0" kern="1200" dirty="0"/>
        </a:p>
      </dsp:txBody>
      <dsp:txXfrm>
        <a:off x="1822376" y="1174308"/>
        <a:ext cx="3585860" cy="410065"/>
      </dsp:txXfrm>
    </dsp:sp>
    <dsp:sp modelId="{16AFF22B-F9F9-4AD9-81B3-981435F989C5}">
      <dsp:nvSpPr>
        <dsp:cNvPr id="0" name=""/>
        <dsp:cNvSpPr/>
      </dsp:nvSpPr>
      <dsp:spPr>
        <a:xfrm>
          <a:off x="3456388" y="707084"/>
          <a:ext cx="2130415" cy="454433"/>
        </a:xfrm>
        <a:prstGeom prst="roundRect">
          <a:avLst/>
        </a:prstGeom>
        <a:solidFill>
          <a:schemeClr val="accent3">
            <a:hueOff val="2500059"/>
            <a:satOff val="-3751"/>
            <a:lumOff val="-61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dirty="0" smtClean="0"/>
            <a:t>Eficiência hídrica</a:t>
          </a:r>
          <a:endParaRPr lang="pt-BR" sz="1400" b="0" kern="1200" dirty="0"/>
        </a:p>
      </dsp:txBody>
      <dsp:txXfrm>
        <a:off x="3478572" y="729268"/>
        <a:ext cx="2086047" cy="410065"/>
      </dsp:txXfrm>
    </dsp:sp>
    <dsp:sp modelId="{B31F3D21-26D3-4807-BAEA-B047CA4BB73F}">
      <dsp:nvSpPr>
        <dsp:cNvPr id="0" name=""/>
        <dsp:cNvSpPr/>
      </dsp:nvSpPr>
      <dsp:spPr>
        <a:xfrm>
          <a:off x="1656192" y="2160241"/>
          <a:ext cx="3630228" cy="454433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dirty="0" smtClean="0"/>
            <a:t>Priorização por  trechos ou </a:t>
          </a:r>
          <a:r>
            <a:rPr lang="pt-BR" sz="1400" b="0" kern="1200" dirty="0" err="1" smtClean="0"/>
            <a:t>sub-bacias</a:t>
          </a:r>
          <a:endParaRPr lang="pt-BR" sz="1400" b="0" kern="1200" dirty="0"/>
        </a:p>
      </dsp:txBody>
      <dsp:txXfrm>
        <a:off x="1678376" y="2182425"/>
        <a:ext cx="3585860" cy="410065"/>
      </dsp:txXfrm>
    </dsp:sp>
    <dsp:sp modelId="{CA257B28-2001-4939-A6F3-99C16EA2E5F6}">
      <dsp:nvSpPr>
        <dsp:cNvPr id="0" name=""/>
        <dsp:cNvSpPr/>
      </dsp:nvSpPr>
      <dsp:spPr>
        <a:xfrm>
          <a:off x="2160250" y="2509083"/>
          <a:ext cx="3342205" cy="454433"/>
        </a:xfrm>
        <a:prstGeom prst="roundRect">
          <a:avLst/>
        </a:prstGeom>
        <a:solidFill>
          <a:schemeClr val="accent3">
            <a:hueOff val="5000117"/>
            <a:satOff val="-7502"/>
            <a:lumOff val="-122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smtClean="0"/>
            <a:t>cada bacia tem características próprias</a:t>
          </a:r>
          <a:endParaRPr lang="pt-BR" sz="1400" b="0" kern="1200" dirty="0"/>
        </a:p>
      </dsp:txBody>
      <dsp:txXfrm>
        <a:off x="2182434" y="2531267"/>
        <a:ext cx="3297837" cy="410065"/>
      </dsp:txXfrm>
    </dsp:sp>
    <dsp:sp modelId="{CA2AF796-2EFC-47EF-8A69-34D9A662DA1D}">
      <dsp:nvSpPr>
        <dsp:cNvPr id="0" name=""/>
        <dsp:cNvSpPr/>
      </dsp:nvSpPr>
      <dsp:spPr>
        <a:xfrm>
          <a:off x="360032" y="1512166"/>
          <a:ext cx="5010714" cy="454433"/>
        </a:xfrm>
        <a:prstGeom prst="roundRect">
          <a:avLst/>
        </a:prstGeom>
        <a:solidFill>
          <a:schemeClr val="accent3">
            <a:hueOff val="6250147"/>
            <a:satOff val="-9378"/>
            <a:lumOff val="-15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dirty="0" smtClean="0"/>
            <a:t>Opções complementares e alternativas de abastecimento</a:t>
          </a:r>
          <a:endParaRPr lang="pt-BR" sz="1400" b="0" kern="1200" dirty="0"/>
        </a:p>
      </dsp:txBody>
      <dsp:txXfrm>
        <a:off x="382216" y="1534350"/>
        <a:ext cx="4966346" cy="410065"/>
      </dsp:txXfrm>
    </dsp:sp>
    <dsp:sp modelId="{DE0B5FC8-68AF-46CF-90C9-A63B053897B2}">
      <dsp:nvSpPr>
        <dsp:cNvPr id="0" name=""/>
        <dsp:cNvSpPr/>
      </dsp:nvSpPr>
      <dsp:spPr>
        <a:xfrm>
          <a:off x="0" y="3168348"/>
          <a:ext cx="5010714" cy="454433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dirty="0" smtClean="0"/>
            <a:t>tipos de uso (conotação setorial) – aspectos  </a:t>
          </a:r>
          <a:r>
            <a:rPr lang="pt-BR" sz="1400" b="0" kern="1200" dirty="0" err="1" smtClean="0"/>
            <a:t>qualiquantitativos</a:t>
          </a:r>
          <a:endParaRPr lang="pt-BR" sz="1400" b="0" kern="1200" dirty="0"/>
        </a:p>
      </dsp:txBody>
      <dsp:txXfrm>
        <a:off x="22184" y="3190532"/>
        <a:ext cx="4966346" cy="410065"/>
      </dsp:txXfrm>
    </dsp:sp>
    <dsp:sp modelId="{D281052E-0B47-4E62-9990-ACC51642C9B0}">
      <dsp:nvSpPr>
        <dsp:cNvPr id="0" name=""/>
        <dsp:cNvSpPr/>
      </dsp:nvSpPr>
      <dsp:spPr>
        <a:xfrm>
          <a:off x="432043" y="3528390"/>
          <a:ext cx="5010714" cy="454433"/>
        </a:xfrm>
        <a:prstGeom prst="roundRect">
          <a:avLst/>
        </a:prstGeom>
        <a:solidFill>
          <a:schemeClr val="accent3">
            <a:hueOff val="8750205"/>
            <a:satOff val="-13129"/>
            <a:lumOff val="-213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smtClean="0"/>
            <a:t>efeitos no desenvolvimento econômico e social da região </a:t>
          </a:r>
        </a:p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smtClean="0"/>
            <a:t>no curto e no longo prazo</a:t>
          </a:r>
          <a:endParaRPr lang="pt-BR" sz="1400" b="0" kern="1200" dirty="0"/>
        </a:p>
      </dsp:txBody>
      <dsp:txXfrm>
        <a:off x="454227" y="3550574"/>
        <a:ext cx="4966346" cy="410065"/>
      </dsp:txXfrm>
    </dsp:sp>
    <dsp:sp modelId="{D67C75E0-3FE8-4E1A-8B1B-EF6389005792}">
      <dsp:nvSpPr>
        <dsp:cNvPr id="0" name=""/>
        <dsp:cNvSpPr/>
      </dsp:nvSpPr>
      <dsp:spPr>
        <a:xfrm>
          <a:off x="432043" y="4752529"/>
          <a:ext cx="5010714" cy="454433"/>
        </a:xfrm>
        <a:prstGeom prst="roundRect">
          <a:avLst/>
        </a:prstGeom>
        <a:solidFill>
          <a:schemeClr val="accent3">
            <a:hueOff val="10000235"/>
            <a:satOff val="-15004"/>
            <a:lumOff val="-24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smtClean="0"/>
            <a:t>Aspectos legais do uso (outorga, regularização dos usuários, DAURH, usos consolidados…)</a:t>
          </a:r>
          <a:endParaRPr lang="pt-BR" sz="1400" b="0" kern="1200" dirty="0"/>
        </a:p>
      </dsp:txBody>
      <dsp:txXfrm>
        <a:off x="454227" y="4774713"/>
        <a:ext cx="4966346" cy="410065"/>
      </dsp:txXfrm>
    </dsp:sp>
    <dsp:sp modelId="{0169F015-FBEF-43FD-9843-89DC7D6F4D43}">
      <dsp:nvSpPr>
        <dsp:cNvPr id="0" name=""/>
        <dsp:cNvSpPr/>
      </dsp:nvSpPr>
      <dsp:spPr>
        <a:xfrm>
          <a:off x="72008" y="4296533"/>
          <a:ext cx="5010714" cy="454433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pt-BR" sz="1400" b="0" kern="1200" smtClean="0"/>
            <a:t>Declaração de uso insignificante tem o mesmo peso que outorga</a:t>
          </a:r>
          <a:endParaRPr lang="pt-BR" sz="1400" b="0" kern="1200" dirty="0"/>
        </a:p>
      </dsp:txBody>
      <dsp:txXfrm>
        <a:off x="94192" y="4318717"/>
        <a:ext cx="4966346" cy="41006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99B2FC-7A94-49C1-BB0D-B5B9A57A5BC0}">
      <dsp:nvSpPr>
        <dsp:cNvPr id="0" name=""/>
        <dsp:cNvSpPr/>
      </dsp:nvSpPr>
      <dsp:spPr>
        <a:xfrm>
          <a:off x="281949" y="1578"/>
          <a:ext cx="1812365" cy="1087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latin typeface="Arial" pitchFamily="34" charset="0"/>
              <a:cs typeface="Arial" pitchFamily="34" charset="0"/>
            </a:rPr>
            <a:t>Segurança econômica                                   </a:t>
          </a:r>
          <a:endParaRPr lang="pt-BR" sz="2400" kern="1200" dirty="0"/>
        </a:p>
      </dsp:txBody>
      <dsp:txXfrm>
        <a:off x="281949" y="1578"/>
        <a:ext cx="1812365" cy="1087419"/>
      </dsp:txXfrm>
    </dsp:sp>
    <dsp:sp modelId="{976EA919-62D4-4B58-95A2-45E70780BD23}">
      <dsp:nvSpPr>
        <dsp:cNvPr id="0" name=""/>
        <dsp:cNvSpPr/>
      </dsp:nvSpPr>
      <dsp:spPr>
        <a:xfrm>
          <a:off x="281949" y="1270234"/>
          <a:ext cx="1812365" cy="1087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latin typeface="Arial" pitchFamily="34" charset="0"/>
              <a:cs typeface="Arial" pitchFamily="34" charset="0"/>
            </a:rPr>
            <a:t>Segurança produtiva</a:t>
          </a:r>
        </a:p>
      </dsp:txBody>
      <dsp:txXfrm>
        <a:off x="281949" y="1270234"/>
        <a:ext cx="1812365" cy="1087419"/>
      </dsp:txXfrm>
    </dsp:sp>
    <dsp:sp modelId="{1366E629-CCCD-446A-90DF-1B5945E95628}">
      <dsp:nvSpPr>
        <dsp:cNvPr id="0" name=""/>
        <dsp:cNvSpPr/>
      </dsp:nvSpPr>
      <dsp:spPr>
        <a:xfrm>
          <a:off x="281949" y="2538890"/>
          <a:ext cx="1812365" cy="1087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latin typeface="Arial" pitchFamily="34" charset="0"/>
              <a:cs typeface="Arial" pitchFamily="34" charset="0"/>
            </a:rPr>
            <a:t>Segurança social                                          </a:t>
          </a:r>
        </a:p>
      </dsp:txBody>
      <dsp:txXfrm>
        <a:off x="281949" y="2538890"/>
        <a:ext cx="1812365" cy="1087419"/>
      </dsp:txXfrm>
    </dsp:sp>
    <dsp:sp modelId="{D1B08BCA-526D-4793-88B2-538D21D71CA6}">
      <dsp:nvSpPr>
        <dsp:cNvPr id="0" name=""/>
        <dsp:cNvSpPr/>
      </dsp:nvSpPr>
      <dsp:spPr>
        <a:xfrm>
          <a:off x="281949" y="3807546"/>
          <a:ext cx="1812365" cy="1087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400" b="1" kern="1200" dirty="0" smtClean="0">
              <a:latin typeface="Arial" pitchFamily="34" charset="0"/>
              <a:cs typeface="Arial" pitchFamily="34" charset="0"/>
            </a:rPr>
            <a:t>Segurança hídrica</a:t>
          </a:r>
        </a:p>
      </dsp:txBody>
      <dsp:txXfrm>
        <a:off x="281949" y="3807546"/>
        <a:ext cx="1812365" cy="1087419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999B2FC-7A94-49C1-BB0D-B5B9A57A5BC0}">
      <dsp:nvSpPr>
        <dsp:cNvPr id="0" name=""/>
        <dsp:cNvSpPr/>
      </dsp:nvSpPr>
      <dsp:spPr>
        <a:xfrm>
          <a:off x="2552" y="300462"/>
          <a:ext cx="2025084" cy="121505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limites máximos de outorga por trecho</a:t>
          </a:r>
          <a:endParaRPr lang="pt-BR" sz="2100" kern="1200" dirty="0"/>
        </a:p>
      </dsp:txBody>
      <dsp:txXfrm>
        <a:off x="2552" y="300462"/>
        <a:ext cx="2025084" cy="1215050"/>
      </dsp:txXfrm>
    </dsp:sp>
    <dsp:sp modelId="{80DF3455-8227-439C-A8A8-2D7170F4B1B7}">
      <dsp:nvSpPr>
        <dsp:cNvPr id="0" name=""/>
        <dsp:cNvSpPr/>
      </dsp:nvSpPr>
      <dsp:spPr>
        <a:xfrm>
          <a:off x="2230145" y="300462"/>
          <a:ext cx="2025084" cy="121505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13333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áreas de restrição de uso identificadas</a:t>
          </a:r>
          <a:endParaRPr lang="pt-BR" sz="2100" kern="1200" dirty="0"/>
        </a:p>
      </dsp:txBody>
      <dsp:txXfrm>
        <a:off x="2230145" y="300462"/>
        <a:ext cx="2025084" cy="1215050"/>
      </dsp:txXfrm>
    </dsp:sp>
    <dsp:sp modelId="{962E3B97-E617-4641-80B6-0A0D1080D7F3}">
      <dsp:nvSpPr>
        <dsp:cNvPr id="0" name=""/>
        <dsp:cNvSpPr/>
      </dsp:nvSpPr>
      <dsp:spPr>
        <a:xfrm>
          <a:off x="4457738" y="300462"/>
          <a:ext cx="2025084" cy="121505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26667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dirty="0" smtClean="0"/>
            <a:t>uso de outorga sazonal</a:t>
          </a:r>
          <a:endParaRPr lang="pt-BR" sz="2100" kern="1200" dirty="0"/>
        </a:p>
      </dsp:txBody>
      <dsp:txXfrm>
        <a:off x="4457738" y="300462"/>
        <a:ext cx="2025084" cy="1215050"/>
      </dsp:txXfrm>
    </dsp:sp>
    <dsp:sp modelId="{E5079043-12ED-4AB0-99F7-4B44BE6496B5}">
      <dsp:nvSpPr>
        <dsp:cNvPr id="0" name=""/>
        <dsp:cNvSpPr/>
      </dsp:nvSpPr>
      <dsp:spPr>
        <a:xfrm>
          <a:off x="6685331" y="300462"/>
          <a:ext cx="2025084" cy="1215050"/>
        </a:xfrm>
        <a:prstGeom prst="rect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100" kern="1200" smtClean="0"/>
            <a:t>reforço </a:t>
          </a:r>
          <a:r>
            <a:rPr lang="pt-BR" sz="2100" kern="1200" dirty="0" smtClean="0"/>
            <a:t>do monitoramento. </a:t>
          </a:r>
          <a:endParaRPr lang="pt-BR" sz="2100" kern="1200" dirty="0"/>
        </a:p>
      </dsp:txBody>
      <dsp:txXfrm>
        <a:off x="6685331" y="300462"/>
        <a:ext cx="2025084" cy="121505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166E50-BEEF-4E93-B310-41C506937B4D}">
      <dsp:nvSpPr>
        <dsp:cNvPr id="0" name=""/>
        <dsp:cNvSpPr/>
      </dsp:nvSpPr>
      <dsp:spPr>
        <a:xfrm>
          <a:off x="166213" y="42"/>
          <a:ext cx="2492519" cy="1495511"/>
        </a:xfrm>
        <a:prstGeom prst="rect">
          <a:avLst/>
        </a:prstGeom>
        <a:solidFill>
          <a:schemeClr val="accent3">
            <a:shade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/>
            <a:t>CNRH e os </a:t>
          </a:r>
          <a:r>
            <a:rPr lang="pt-BR" sz="2200" kern="1200" dirty="0" err="1" smtClean="0"/>
            <a:t>CERHs</a:t>
          </a:r>
          <a:r>
            <a:rPr lang="pt-BR" sz="2200" kern="1200" dirty="0" smtClean="0"/>
            <a:t> devem estabelecer os critérios gerais e condições mínimas</a:t>
          </a:r>
          <a:endParaRPr lang="pt-BR" sz="2200" kern="1200" dirty="0"/>
        </a:p>
      </dsp:txBody>
      <dsp:txXfrm>
        <a:off x="166213" y="42"/>
        <a:ext cx="2492519" cy="1495511"/>
      </dsp:txXfrm>
    </dsp:sp>
    <dsp:sp modelId="{A2212E10-61DC-4F70-A475-E9AFFAAC5C3B}">
      <dsp:nvSpPr>
        <dsp:cNvPr id="0" name=""/>
        <dsp:cNvSpPr/>
      </dsp:nvSpPr>
      <dsp:spPr>
        <a:xfrm>
          <a:off x="2907984" y="0"/>
          <a:ext cx="2492519" cy="1495511"/>
        </a:xfrm>
        <a:prstGeom prst="rect">
          <a:avLst/>
        </a:prstGeom>
        <a:solidFill>
          <a:schemeClr val="accent3">
            <a:shade val="50000"/>
            <a:hueOff val="178371"/>
            <a:satOff val="-2846"/>
            <a:lumOff val="274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/>
            <a:t>Os </a:t>
          </a:r>
          <a:r>
            <a:rPr lang="pt-BR" sz="2200" kern="1200" dirty="0" err="1" smtClean="0"/>
            <a:t>CBHs</a:t>
          </a:r>
          <a:r>
            <a:rPr lang="pt-BR" sz="2200" kern="1200" dirty="0" smtClean="0"/>
            <a:t> e os planos de bacias devem aplicar essa normativa geral </a:t>
          </a:r>
          <a:endParaRPr lang="pt-BR" sz="2200" kern="1200" dirty="0"/>
        </a:p>
      </dsp:txBody>
      <dsp:txXfrm>
        <a:off x="2907984" y="0"/>
        <a:ext cx="2492519" cy="1495511"/>
      </dsp:txXfrm>
    </dsp:sp>
    <dsp:sp modelId="{28CEF762-3553-4EFD-93DA-2E3B794A715A}">
      <dsp:nvSpPr>
        <dsp:cNvPr id="0" name=""/>
        <dsp:cNvSpPr/>
      </dsp:nvSpPr>
      <dsp:spPr>
        <a:xfrm>
          <a:off x="1537098" y="1744805"/>
          <a:ext cx="2492519" cy="1495511"/>
        </a:xfrm>
        <a:prstGeom prst="rect">
          <a:avLst/>
        </a:prstGeom>
        <a:solidFill>
          <a:schemeClr val="accent3">
            <a:shade val="50000"/>
            <a:hueOff val="178371"/>
            <a:satOff val="-2846"/>
            <a:lumOff val="2740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200" kern="1200" dirty="0" smtClean="0"/>
            <a:t>Observar as demais políticas públicas relacionadas, como a do meio ambiente</a:t>
          </a:r>
          <a:endParaRPr lang="pt-BR" sz="2200" kern="1200" dirty="0"/>
        </a:p>
      </dsp:txBody>
      <dsp:txXfrm>
        <a:off x="1537098" y="1744805"/>
        <a:ext cx="2492519" cy="14955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9/layout/ReverseList">
  <dgm:title val=""/>
  <dgm:desc val=""/>
  <dgm:catLst>
    <dgm:cat type="relationship" pri="38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clrData>
  <dgm:layoutNode name="Name0">
    <dgm:varLst>
      <dgm:chMax val="2"/>
      <dgm:chPref val="2"/>
      <dgm:animLvl val="lvl"/>
    </dgm:varLst>
    <dgm:choose name="Name1">
      <dgm:if name="Name2" axis="ch" ptType="node" func="cnt" op="lte" val="1">
        <dgm:alg type="composite">
          <dgm:param type="ar" val="0.9993"/>
        </dgm:alg>
      </dgm:if>
      <dgm:else name="Name3">
        <dgm:alg type="composite">
          <dgm:param type="ar" val="0.8036"/>
        </dgm:alg>
      </dgm:else>
    </dgm:choose>
    <dgm:shape xmlns:r="http://schemas.openxmlformats.org/officeDocument/2006/relationships" r:blip="">
      <dgm:adjLst/>
    </dgm:shape>
    <dgm:choose name="Name4">
      <dgm:if name="Name5" axis="ch" ptType="node" func="cnt" op="lte" val="1">
        <dgm:constrLst>
          <dgm:constr type="primFontSz" for="des" ptType="node" op="equ" val="65"/>
          <dgm:constr type="l" for="ch" forName="LeftNode" refType="w" fact="0"/>
          <dgm:constr type="t" for="ch" forName="LeftNode" refType="h" fact="0.25"/>
          <dgm:constr type="w" for="ch" forName="LeftNode" refType="w" fact="0.5"/>
          <dgm:constr type="h" for="ch" forName="LeftNode" refType="h"/>
          <dgm:constr type="l" for="ch" forName="LeftText" refType="w" fact="0"/>
          <dgm:constr type="t" for="ch" forName="LeftText" refType="h" fact="0.25"/>
          <dgm:constr type="w" for="ch" forName="LeftText" refType="w" fact="0.5"/>
          <dgm:constr type="h" for="ch" forName="LeftText" refType="h"/>
        </dgm:constrLst>
      </dgm:if>
      <dgm:else name="Name6">
        <dgm:constrLst>
          <dgm:constr type="primFontSz" for="des" ptType="node" op="equ" val="65"/>
          <dgm:constr type="l" for="ch" forName="LeftNode" refType="w" fact="0"/>
          <dgm:constr type="t" for="ch" forName="LeftNode" refType="h" fact="0.1786"/>
          <dgm:constr type="w" for="ch" forName="LeftNode" refType="w" fact="0.4889"/>
          <dgm:constr type="h" for="ch" forName="LeftNode" refType="h" fact="0.6429"/>
          <dgm:constr type="l" for="ch" forName="LeftText" refType="w" fact="0"/>
          <dgm:constr type="t" for="ch" forName="LeftText" refType="h" fact="0.1786"/>
          <dgm:constr type="w" for="ch" forName="LeftText" refType="w" fact="0.4889"/>
          <dgm:constr type="h" for="ch" forName="LeftText" refType="h" fact="0.6429"/>
          <dgm:constr type="l" for="ch" forName="RightNode" refType="w" fact="0.5111"/>
          <dgm:constr type="t" for="ch" forName="RightNode" refType="h" fact="0.1786"/>
          <dgm:constr type="w" for="ch" forName="RightNode" refType="w" fact="0.4889"/>
          <dgm:constr type="h" for="ch" forName="RightNode" refType="h" fact="0.6429"/>
          <dgm:constr type="l" for="ch" forName="RightText" refType="w" fact="0.5111"/>
          <dgm:constr type="t" for="ch" forName="RightText" refType="h" fact="0.1786"/>
          <dgm:constr type="w" for="ch" forName="RightText" refType="w" fact="0.4889"/>
          <dgm:constr type="h" for="ch" forName="RightText" refType="h" fact="0.6429"/>
          <dgm:constr type="l" for="ch" forName="TopArrow" refType="w" fact="0.2444"/>
          <dgm:constr type="t" for="ch" forName="TopArrow" refType="h" fact="0"/>
          <dgm:constr type="w" for="ch" forName="TopArrow" refType="w" fact="0.5111"/>
          <dgm:constr type="h" for="ch" forName="TopArrow" refType="h" fact="0.4107"/>
          <dgm:constr type="l" for="ch" forName="BottomArrow" refType="w" fact="0.2444"/>
          <dgm:constr type="t" for="ch" forName="BottomArrow" refType="h" fact="0.5893"/>
          <dgm:constr type="w" for="ch" forName="BottomArrow" refType="w" fact="0.5111"/>
          <dgm:constr type="h" for="ch" forName="BottomArrow" refType="h" fact="0.4107"/>
        </dgm:constrLst>
      </dgm:else>
    </dgm:choose>
    <dgm:choose name="Name7">
      <dgm:if name="Name8" axis="ch" ptType="node" func="cnt" op="gte" val="1">
        <dgm:layoutNode name="LeftText" styleLbl="revTx" moveWith="LeftNode">
          <dgm:varLst>
            <dgm:bulletEnabled val="1"/>
          </dgm:varLst>
          <dgm:alg type="tx">
            <dgm:param type="txAnchorVert" val="t"/>
            <dgm:param type="parTxLTRAlign" val="l"/>
          </dgm:alg>
          <dgm:choose name="Name9">
            <dgm:if name="Name10" axis="ch" ptType="node" func="cnt" op="lte" val="1">
              <dgm:shape xmlns:r="http://schemas.openxmlformats.org/officeDocument/2006/relationships" type="round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5"/>
                <dgm:constr type="bMarg" refType="primFontSz" fact="0.5"/>
              </dgm:constrLst>
            </dgm:if>
            <dgm:else name="Name11">
              <dgm:shape xmlns:r="http://schemas.openxmlformats.org/officeDocument/2006/relationships" rot="27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45"/>
                <dgm:constr type="tMarg" refType="primFontSz" fact="0.5"/>
                <dgm:constr type="bMarg" refType="primFontSz" fact="0.5"/>
              </dgm:constrLst>
            </dgm:else>
          </dgm:choose>
          <dgm:ruleLst>
            <dgm:rule type="primFontSz" val="5" fact="NaN" max="NaN"/>
          </dgm:ruleLst>
        </dgm:layoutNode>
        <dgm:layoutNode name="LeftNode" styleLbl="bgImgPlace1">
          <dgm:varLst>
            <dgm:chMax val="2"/>
            <dgm:chPref val="2"/>
          </dgm:varLst>
          <dgm:alg type="sp"/>
          <dgm:choose name="Name12">
            <dgm:if name="Name13" axis="ch" ptType="node" func="cnt" op="lte" val="1">
              <dgm:shape xmlns:r="http://schemas.openxmlformats.org/officeDocument/2006/relationships" type="roundRect" r:blip="">
                <dgm:adjLst>
                  <dgm:adj idx="1" val="0.1667"/>
                  <dgm:adj idx="2" val="0"/>
                </dgm:adjLst>
              </dgm:shape>
            </dgm:if>
            <dgm:else name="Name14">
              <dgm:shape xmlns:r="http://schemas.openxmlformats.org/officeDocument/2006/relationships" rot="270" type="round2SameRect" r:blip="">
                <dgm:adjLst>
                  <dgm:adj idx="1" val="0.1667"/>
                  <dgm:adj idx="2" val="0"/>
                </dgm:adjLst>
              </dgm:shape>
            </dgm:else>
          </dgm:choose>
          <dgm:presOf axis="ch desOrSelf" ptType="node node" st="1 1" cnt="1 0"/>
        </dgm:layoutNode>
        <dgm:choose name="Name15">
          <dgm:if name="Name16" axis="ch" ptType="node" func="cnt" op="gte" val="2">
            <dgm:layoutNode name="RightText" styleLbl="revTx" moveWith="RightNode">
              <dgm:varLst>
                <dgm:bulletEnabled val="1"/>
              </dgm:varLst>
              <dgm:alg type="tx">
                <dgm:param type="txAnchorVert" val="t"/>
                <dgm:param type="parTxLTRAlign" val="l"/>
              </dgm:alg>
              <dgm:shape xmlns:r="http://schemas.openxmlformats.org/officeDocument/2006/relationships" rot="90" type="round2SameRect" r:blip="" hideGeom="1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  <dgm:constrLst>
                <dgm:constr type="lMarg" refType="primFontSz" fact="0.45"/>
                <dgm:constr type="rMarg" refType="primFontSz" fact="0.3"/>
                <dgm:constr type="tMarg" refType="primFontSz" fact="0.5"/>
                <dgm:constr type="bMarg" refType="primFontSz" fact="0.5"/>
              </dgm:constrLst>
              <dgm:ruleLst>
                <dgm:rule type="primFontSz" val="5" fact="NaN" max="NaN"/>
              </dgm:ruleLst>
            </dgm:layoutNode>
            <dgm:layoutNode name="RightNode" styleLbl="bgImgPlace1">
              <dgm:varLst>
                <dgm:chMax val="0"/>
                <dgm:chPref val="0"/>
              </dgm:varLst>
              <dgm:alg type="sp"/>
              <dgm:shape xmlns:r="http://schemas.openxmlformats.org/officeDocument/2006/relationships" rot="90" type="round2SameRect" r:blip="">
                <dgm:adjLst>
                  <dgm:adj idx="1" val="0.1667"/>
                  <dgm:adj idx="2" val="0"/>
                </dgm:adjLst>
              </dgm:shape>
              <dgm:presOf axis="ch desOrSelf" ptType="node node" st="2 1" cnt="1 0"/>
            </dgm:layoutNode>
            <dgm:layoutNode name="TopArrow">
              <dgm:alg type="sp"/>
              <dgm:shape xmlns:r="http://schemas.openxmlformats.org/officeDocument/2006/relationships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  <dgm:layoutNode name="BottomArrow">
              <dgm:alg type="sp"/>
              <dgm:shape xmlns:r="http://schemas.openxmlformats.org/officeDocument/2006/relationships" rot="180" type="circularArrow" r:blip="">
                <dgm:adjLst>
                  <dgm:adj idx="1" val="0.125"/>
                  <dgm:adj idx="2" val="19.0387"/>
                  <dgm:adj idx="3" val="-19.0387"/>
                  <dgm:adj idx="4" val="180"/>
                  <dgm:adj idx="5" val="0.125"/>
                </dgm:adjLst>
              </dgm:shape>
              <dgm:presOf/>
            </dgm:layoutNode>
          </dgm:if>
          <dgm:else name="Name17"/>
        </dgm:choose>
      </dgm:if>
      <dgm:else name="Name18"/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#4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04B-DD38-4E77-AB0A-E66FA9B3219B}" type="datetimeFigureOut">
              <a:rPr lang="pt-BR" smtClean="0"/>
              <a:pPr/>
              <a:t>02/10/2018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60DA-7230-4C1B-AF6F-792FA04BF3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1054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04B-DD38-4E77-AB0A-E66FA9B3219B}" type="datetimeFigureOut">
              <a:rPr lang="pt-BR" smtClean="0"/>
              <a:pPr/>
              <a:t>02/10/2018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60DA-7230-4C1B-AF6F-792FA04BF3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79212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04B-DD38-4E77-AB0A-E66FA9B3219B}" type="datetimeFigureOut">
              <a:rPr lang="pt-BR" smtClean="0"/>
              <a:pPr/>
              <a:t>02/10/2018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60DA-7230-4C1B-AF6F-792FA04BF3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6059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04B-DD38-4E77-AB0A-E66FA9B3219B}" type="datetimeFigureOut">
              <a:rPr lang="pt-BR" smtClean="0"/>
              <a:pPr/>
              <a:t>02/10/2018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60DA-7230-4C1B-AF6F-792FA04BF3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2726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04B-DD38-4E77-AB0A-E66FA9B3219B}" type="datetimeFigureOut">
              <a:rPr lang="pt-BR" smtClean="0"/>
              <a:pPr/>
              <a:t>02/10/2018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60DA-7230-4C1B-AF6F-792FA04BF3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3177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04B-DD38-4E77-AB0A-E66FA9B3219B}" type="datetimeFigureOut">
              <a:rPr lang="pt-BR" smtClean="0"/>
              <a:pPr/>
              <a:t>02/10/2018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60DA-7230-4C1B-AF6F-792FA04BF3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6651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04B-DD38-4E77-AB0A-E66FA9B3219B}" type="datetimeFigureOut">
              <a:rPr lang="pt-BR" smtClean="0"/>
              <a:pPr/>
              <a:t>02/10/2018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60DA-7230-4C1B-AF6F-792FA04BF3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5747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04B-DD38-4E77-AB0A-E66FA9B3219B}" type="datetimeFigureOut">
              <a:rPr lang="pt-BR" smtClean="0"/>
              <a:pPr/>
              <a:t>02/10/2018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60DA-7230-4C1B-AF6F-792FA04BF3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16928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04B-DD38-4E77-AB0A-E66FA9B3219B}" type="datetimeFigureOut">
              <a:rPr lang="pt-BR" smtClean="0"/>
              <a:pPr/>
              <a:t>02/10/2018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60DA-7230-4C1B-AF6F-792FA04BF3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912982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04B-DD38-4E77-AB0A-E66FA9B3219B}" type="datetimeFigureOut">
              <a:rPr lang="pt-BR" smtClean="0"/>
              <a:pPr/>
              <a:t>02/10/2018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60DA-7230-4C1B-AF6F-792FA04BF3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4065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FF04B-DD38-4E77-AB0A-E66FA9B3219B}" type="datetimeFigureOut">
              <a:rPr lang="pt-BR" smtClean="0"/>
              <a:pPr/>
              <a:t>02/10/2018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1A60DA-7230-4C1B-AF6F-792FA04BF3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6313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FF04B-DD38-4E77-AB0A-E66FA9B3219B}" type="datetimeFigureOut">
              <a:rPr lang="pt-BR" smtClean="0"/>
              <a:pPr/>
              <a:t>02/10/2018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1A60DA-7230-4C1B-AF6F-792FA04BF31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4973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13" Type="http://schemas.openxmlformats.org/officeDocument/2006/relationships/diagramLayout" Target="../diagrams/layout10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12" Type="http://schemas.openxmlformats.org/officeDocument/2006/relationships/diagramData" Target="../diagrams/data10.xml"/><Relationship Id="rId2" Type="http://schemas.openxmlformats.org/officeDocument/2006/relationships/diagramData" Target="../diagrams/data8.xml"/><Relationship Id="rId16" Type="http://schemas.microsoft.com/office/2007/relationships/diagramDrawing" Target="../diagrams/drawing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5" Type="http://schemas.openxmlformats.org/officeDocument/2006/relationships/diagramColors" Target="../diagrams/colors10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Relationship Id="rId1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2.xml"/><Relationship Id="rId3" Type="http://schemas.openxmlformats.org/officeDocument/2006/relationships/diagramLayout" Target="../diagrams/layout11.xml"/><Relationship Id="rId7" Type="http://schemas.openxmlformats.org/officeDocument/2006/relationships/diagramData" Target="../diagrams/data12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1.xml"/><Relationship Id="rId11" Type="http://schemas.microsoft.com/office/2007/relationships/diagramDrawing" Target="../diagrams/drawing12.xml"/><Relationship Id="rId5" Type="http://schemas.openxmlformats.org/officeDocument/2006/relationships/diagramColors" Target="../diagrams/colors11.xml"/><Relationship Id="rId10" Type="http://schemas.openxmlformats.org/officeDocument/2006/relationships/diagramColors" Target="../diagrams/colors12.xml"/><Relationship Id="rId4" Type="http://schemas.openxmlformats.org/officeDocument/2006/relationships/diagramQuickStyle" Target="../diagrams/quickStyle11.xml"/><Relationship Id="rId9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4.xml"/><Relationship Id="rId3" Type="http://schemas.openxmlformats.org/officeDocument/2006/relationships/diagramLayout" Target="../diagrams/layout13.xml"/><Relationship Id="rId7" Type="http://schemas.openxmlformats.org/officeDocument/2006/relationships/diagramData" Target="../diagrams/data14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3.xml"/><Relationship Id="rId11" Type="http://schemas.microsoft.com/office/2007/relationships/diagramDrawing" Target="../diagrams/drawing14.xml"/><Relationship Id="rId5" Type="http://schemas.openxmlformats.org/officeDocument/2006/relationships/diagramColors" Target="../diagrams/colors13.xml"/><Relationship Id="rId10" Type="http://schemas.openxmlformats.org/officeDocument/2006/relationships/diagramColors" Target="../diagrams/colors14.xml"/><Relationship Id="rId4" Type="http://schemas.openxmlformats.org/officeDocument/2006/relationships/diagramQuickStyle" Target="../diagrams/quickStyle13.xml"/><Relationship Id="rId9" Type="http://schemas.openxmlformats.org/officeDocument/2006/relationships/diagramQuickStyle" Target="../diagrams/quickStyle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6.xml"/><Relationship Id="rId3" Type="http://schemas.openxmlformats.org/officeDocument/2006/relationships/diagramLayout" Target="../diagrams/layout15.xml"/><Relationship Id="rId7" Type="http://schemas.openxmlformats.org/officeDocument/2006/relationships/diagramData" Target="../diagrams/data16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5.xml"/><Relationship Id="rId11" Type="http://schemas.microsoft.com/office/2007/relationships/diagramDrawing" Target="../diagrams/drawing16.xml"/><Relationship Id="rId5" Type="http://schemas.openxmlformats.org/officeDocument/2006/relationships/diagramColors" Target="../diagrams/colors15.xml"/><Relationship Id="rId10" Type="http://schemas.openxmlformats.org/officeDocument/2006/relationships/diagramColors" Target="../diagrams/colors16.xml"/><Relationship Id="rId4" Type="http://schemas.openxmlformats.org/officeDocument/2006/relationships/diagramQuickStyle" Target="../diagrams/quickStyle15.xml"/><Relationship Id="rId9" Type="http://schemas.openxmlformats.org/officeDocument/2006/relationships/diagramQuickStyle" Target="../diagrams/quickStyle1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8.xml"/><Relationship Id="rId3" Type="http://schemas.openxmlformats.org/officeDocument/2006/relationships/diagramLayout" Target="../diagrams/layout17.xml"/><Relationship Id="rId7" Type="http://schemas.openxmlformats.org/officeDocument/2006/relationships/diagramData" Target="../diagrams/data18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7.xml"/><Relationship Id="rId11" Type="http://schemas.microsoft.com/office/2007/relationships/diagramDrawing" Target="../diagrams/drawing18.xml"/><Relationship Id="rId5" Type="http://schemas.openxmlformats.org/officeDocument/2006/relationships/diagramColors" Target="../diagrams/colors17.xml"/><Relationship Id="rId10" Type="http://schemas.openxmlformats.org/officeDocument/2006/relationships/diagramColors" Target="../diagrams/colors18.xml"/><Relationship Id="rId4" Type="http://schemas.openxmlformats.org/officeDocument/2006/relationships/diagramQuickStyle" Target="../diagrams/quickStyle17.xml"/><Relationship Id="rId9" Type="http://schemas.openxmlformats.org/officeDocument/2006/relationships/diagramQuickStyle" Target="../diagrams/quickStyle18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0.xml"/><Relationship Id="rId3" Type="http://schemas.openxmlformats.org/officeDocument/2006/relationships/diagramLayout" Target="../diagrams/layout19.xml"/><Relationship Id="rId7" Type="http://schemas.openxmlformats.org/officeDocument/2006/relationships/diagramData" Target="../diagrams/data20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9.xml"/><Relationship Id="rId11" Type="http://schemas.microsoft.com/office/2007/relationships/diagramDrawing" Target="../diagrams/drawing20.xml"/><Relationship Id="rId5" Type="http://schemas.openxmlformats.org/officeDocument/2006/relationships/diagramColors" Target="../diagrams/colors19.xml"/><Relationship Id="rId10" Type="http://schemas.openxmlformats.org/officeDocument/2006/relationships/diagramColors" Target="../diagrams/colors20.xml"/><Relationship Id="rId4" Type="http://schemas.openxmlformats.org/officeDocument/2006/relationships/diagramQuickStyle" Target="../diagrams/quickStyle19.xml"/><Relationship Id="rId9" Type="http://schemas.openxmlformats.org/officeDocument/2006/relationships/diagramQuickStyle" Target="../diagrams/quickStyle20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21.xml"/><Relationship Id="rId7" Type="http://schemas.openxmlformats.org/officeDocument/2006/relationships/image" Target="../media/image3.png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967087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pt-BR" sz="5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Prioridades para Outorga</a:t>
            </a:r>
            <a:endParaRPr lang="pt-BR" sz="54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728792" cy="2088232"/>
          </a:xfrm>
        </p:spPr>
        <p:txBody>
          <a:bodyPr>
            <a:normAutofit fontScale="77500" lnSpcReduction="20000"/>
          </a:bodyPr>
          <a:lstStyle/>
          <a:p>
            <a:r>
              <a:rPr lang="pt-BR" sz="2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Processo de construção da minuta</a:t>
            </a:r>
          </a:p>
          <a:p>
            <a:r>
              <a:rPr lang="pt-BR" sz="2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GT Prioridades</a:t>
            </a:r>
          </a:p>
          <a:p>
            <a:r>
              <a:rPr lang="pt-BR" sz="28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CTPNRH/CTPOAR</a:t>
            </a:r>
          </a:p>
          <a:p>
            <a:endParaRPr lang="pt-BR" sz="2800" b="1" dirty="0" smtClean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Jussara Cabral Cruz – Coordenadora do GT – Presidente CTPNRH</a:t>
            </a:r>
          </a:p>
          <a:p>
            <a:r>
              <a:rPr lang="pt-BR" sz="1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Thiago Figueiredo Santana – Presidente CTPOAR</a:t>
            </a:r>
          </a:p>
          <a:p>
            <a:r>
              <a:rPr lang="pt-BR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Gonzalo </a:t>
            </a:r>
            <a:r>
              <a:rPr lang="pt-BR" sz="1400" b="1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Alvaro</a:t>
            </a:r>
            <a:r>
              <a:rPr lang="pt-BR" sz="1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1" dirty="0" err="1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Vazquez</a:t>
            </a:r>
            <a:r>
              <a:rPr lang="pt-BR" sz="1400" b="1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Fernandez – Relator</a:t>
            </a:r>
          </a:p>
          <a:p>
            <a:r>
              <a:rPr lang="pt-BR" sz="1400" b="1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de abril de 2018</a:t>
            </a:r>
            <a:endParaRPr lang="pt-BR" sz="1400" b="1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707529"/>
            <a:ext cx="5629275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992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648072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pt-BR" sz="2400" dirty="0" smtClean="0"/>
              <a:t/>
            </a:r>
            <a:br>
              <a:rPr lang="pt-BR" sz="2400" dirty="0" smtClean="0"/>
            </a:br>
            <a:r>
              <a:rPr lang="pt-BR" sz="2400" dirty="0" smtClean="0"/>
              <a:t>2) </a:t>
            </a:r>
            <a:r>
              <a:rPr lang="pt-BR" sz="2800" dirty="0" smtClean="0"/>
              <a:t>Operacionalização</a:t>
            </a:r>
            <a:br>
              <a:rPr lang="pt-BR" sz="2800" dirty="0" smtClean="0"/>
            </a:b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97152"/>
          </a:xfrm>
          <a:noFill/>
          <a:ln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endParaRPr lang="pt-BR" sz="800" dirty="0" smtClean="0"/>
          </a:p>
          <a:p>
            <a:pPr>
              <a:spcBef>
                <a:spcPts val="600"/>
              </a:spcBef>
              <a:buNone/>
            </a:pPr>
            <a:endParaRPr lang="pt-BR" sz="1400" dirty="0" smtClean="0"/>
          </a:p>
          <a:p>
            <a:pPr>
              <a:spcBef>
                <a:spcPts val="600"/>
              </a:spcBef>
              <a:buNone/>
            </a:pPr>
            <a:endParaRPr lang="pt-BR" sz="1400" dirty="0" smtClean="0"/>
          </a:p>
          <a:p>
            <a:pPr>
              <a:spcBef>
                <a:spcPts val="600"/>
              </a:spcBef>
              <a:buNone/>
            </a:pPr>
            <a:endParaRPr lang="pt-BR" sz="1400" dirty="0" smtClean="0"/>
          </a:p>
          <a:p>
            <a:pPr>
              <a:spcBef>
                <a:spcPts val="600"/>
              </a:spcBef>
              <a:buNone/>
            </a:pPr>
            <a:endParaRPr lang="pt-BR" sz="1400" dirty="0" smtClean="0"/>
          </a:p>
          <a:p>
            <a:pPr marL="3857625">
              <a:spcBef>
                <a:spcPts val="600"/>
              </a:spcBef>
              <a:buNone/>
            </a:pPr>
            <a:r>
              <a:rPr lang="pt-BR" sz="2400" dirty="0" smtClean="0"/>
              <a:t>      </a:t>
            </a:r>
            <a:r>
              <a:rPr lang="pt-BR" sz="2400" b="1" dirty="0" smtClean="0">
                <a:solidFill>
                  <a:schemeClr val="accent3">
                    <a:lumMod val="75000"/>
                  </a:schemeClr>
                </a:solidFill>
              </a:rPr>
              <a:t>Papel de cada instância no estabelecimento de prioridades: </a:t>
            </a:r>
          </a:p>
          <a:p>
            <a:pPr>
              <a:spcBef>
                <a:spcPts val="600"/>
              </a:spcBef>
              <a:buNone/>
            </a:pPr>
            <a:endParaRPr lang="pt-BR" sz="1800" dirty="0" smtClean="0"/>
          </a:p>
          <a:p>
            <a:pPr>
              <a:spcBef>
                <a:spcPts val="600"/>
              </a:spcBef>
              <a:buNone/>
            </a:pPr>
            <a:endParaRPr lang="pt-BR" sz="1800" dirty="0" smtClean="0"/>
          </a:p>
          <a:p>
            <a:pPr>
              <a:spcBef>
                <a:spcPts val="600"/>
              </a:spcBef>
              <a:buNone/>
            </a:pPr>
            <a:endParaRPr lang="pt-BR" sz="1800" dirty="0" smtClean="0"/>
          </a:p>
          <a:p>
            <a:pPr>
              <a:spcBef>
                <a:spcPts val="600"/>
              </a:spcBef>
              <a:buNone/>
            </a:pPr>
            <a:endParaRPr lang="pt-BR" sz="1800" dirty="0" smtClean="0"/>
          </a:p>
          <a:p>
            <a:pPr>
              <a:spcBef>
                <a:spcPts val="600"/>
              </a:spcBef>
              <a:buNone/>
            </a:pPr>
            <a:endParaRPr lang="pt-BR" sz="1800" dirty="0" smtClean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2114887455"/>
              </p:ext>
            </p:extLst>
          </p:nvPr>
        </p:nvGraphicFramePr>
        <p:xfrm>
          <a:off x="251520" y="908720"/>
          <a:ext cx="8712968" cy="18159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226530020"/>
              </p:ext>
            </p:extLst>
          </p:nvPr>
        </p:nvGraphicFramePr>
        <p:xfrm>
          <a:off x="3563888" y="3501008"/>
          <a:ext cx="5566717" cy="32403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564470334"/>
              </p:ext>
            </p:extLst>
          </p:nvPr>
        </p:nvGraphicFramePr>
        <p:xfrm>
          <a:off x="-756592" y="2852936"/>
          <a:ext cx="5328592" cy="3703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pt-BR" dirty="0"/>
              <a:t>Algumas premissas para a definição de diretrizes e critérios são: que sejam as mais abrangentes possível (não particularizar); que sejam definidas regras gerais a partir de casos que motivaram a necessidade de priorização.</a:t>
            </a:r>
          </a:p>
          <a:p>
            <a:pPr lvl="0"/>
            <a:r>
              <a:rPr lang="pt-BR" dirty="0" smtClean="0"/>
              <a:t>Alguns </a:t>
            </a:r>
            <a:r>
              <a:rPr lang="pt-BR" dirty="0"/>
              <a:t>possíveis critérios são: a função social da água, a área de influência do uso, a eficiência do uso, a vocação da bacia hidrográfica.</a:t>
            </a:r>
          </a:p>
          <a:p>
            <a:pPr lvl="0"/>
            <a:r>
              <a:rPr lang="pt-BR" dirty="0"/>
              <a:t>Os critérios para uso </a:t>
            </a:r>
            <a:r>
              <a:rPr lang="pt-BR" dirty="0" smtClean="0"/>
              <a:t>consuntivo </a:t>
            </a:r>
            <a:r>
              <a:rPr lang="pt-BR" dirty="0"/>
              <a:t>e não </a:t>
            </a:r>
            <a:r>
              <a:rPr lang="pt-BR" dirty="0" smtClean="0"/>
              <a:t>consuntivo </a:t>
            </a:r>
            <a:r>
              <a:rPr lang="pt-BR" dirty="0"/>
              <a:t>são diferentes (DRDH X outorga preventiva)</a:t>
            </a:r>
          </a:p>
          <a:p>
            <a:pPr lvl="0"/>
            <a:r>
              <a:rPr lang="pt-BR" dirty="0"/>
              <a:t>Estabelecer critérios sobre como se comportar em cada cenário do plano de recursos hídricos.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1332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lvl="0"/>
            <a:r>
              <a:rPr lang="pt-BR" dirty="0"/>
              <a:t>Definir indicadores para os critérios.</a:t>
            </a:r>
          </a:p>
          <a:p>
            <a:pPr lvl="0"/>
            <a:r>
              <a:rPr lang="pt-BR" dirty="0"/>
              <a:t>Estabelecer limite a ser outorgado em cada trecho.</a:t>
            </a:r>
          </a:p>
          <a:p>
            <a:pPr lvl="0"/>
            <a:r>
              <a:rPr lang="pt-BR" dirty="0"/>
              <a:t>Estabelecer limiares com garantias diferentes ao longo do tempo (facultativo).</a:t>
            </a:r>
          </a:p>
          <a:p>
            <a:pPr lvl="0"/>
            <a:r>
              <a:rPr lang="pt-BR" dirty="0"/>
              <a:t>A hierarquização não deve começar do zero, mas a partir do comprometimento já existente na bacia hidrográfica (gatilho).</a:t>
            </a:r>
          </a:p>
          <a:p>
            <a:pPr lvl="0"/>
            <a:r>
              <a:rPr lang="pt-BR" dirty="0"/>
              <a:t>Estabelecer linha de corte para todos os setores.</a:t>
            </a:r>
          </a:p>
          <a:p>
            <a:pPr lvl="0"/>
            <a:r>
              <a:rPr lang="pt-BR" dirty="0"/>
              <a:t>Alguns mecanismos que já vem sendo adotados: gatilho; hierarquia; percentual de alocação.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780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2400" b="1" dirty="0" smtClean="0">
                <a:solidFill>
                  <a:schemeClr val="accent4">
                    <a:lumMod val="75000"/>
                  </a:schemeClr>
                </a:solidFill>
              </a:rPr>
              <a:t>3)  Como </a:t>
            </a:r>
            <a:r>
              <a:rPr lang="pt-BR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implementar</a:t>
            </a: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</a:rPr>
              <a:t> ou fazer uso de prioridades de outorgas de direito de uso de recursos hídricos em cenários de curto, médio e longo prazo?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550477393"/>
              </p:ext>
            </p:extLst>
          </p:nvPr>
        </p:nvGraphicFramePr>
        <p:xfrm>
          <a:off x="323528" y="404664"/>
          <a:ext cx="864096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897164550"/>
              </p:ext>
            </p:extLst>
          </p:nvPr>
        </p:nvGraphicFramePr>
        <p:xfrm>
          <a:off x="323528" y="3861048"/>
          <a:ext cx="8352928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7" name="Grupo 6"/>
          <p:cNvGrpSpPr/>
          <p:nvPr/>
        </p:nvGrpSpPr>
        <p:grpSpPr>
          <a:xfrm>
            <a:off x="251520" y="1874979"/>
            <a:ext cx="8640960" cy="5184576"/>
            <a:chOff x="2109" y="1161949"/>
            <a:chExt cx="1933878" cy="2212604"/>
          </a:xfrm>
        </p:grpSpPr>
        <p:sp>
          <p:nvSpPr>
            <p:cNvPr id="8" name="Retângulo de cantos arredondados 7"/>
            <p:cNvSpPr/>
            <p:nvPr/>
          </p:nvSpPr>
          <p:spPr>
            <a:xfrm>
              <a:off x="2109" y="1161949"/>
              <a:ext cx="1933878" cy="221260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tângulo 8"/>
            <p:cNvSpPr/>
            <p:nvPr/>
          </p:nvSpPr>
          <p:spPr>
            <a:xfrm>
              <a:off x="96513" y="1256353"/>
              <a:ext cx="1745070" cy="20237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pt-BR" sz="4000" kern="1200" dirty="0" smtClean="0"/>
                <a:t>Ambiente de discussão das prioridades é o</a:t>
              </a:r>
            </a:p>
            <a:p>
              <a: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pt-BR" sz="4000" kern="1200" dirty="0" smtClean="0"/>
                <a:t> </a:t>
              </a:r>
              <a:r>
                <a:rPr lang="pt-BR" sz="4800" b="1" kern="1200" dirty="0" smtClean="0"/>
                <a:t>comitê de bacia</a:t>
              </a:r>
              <a:endParaRPr lang="pt-BR" sz="40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809996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2400" b="1" dirty="0" smtClean="0">
                <a:solidFill>
                  <a:schemeClr val="accent4">
                    <a:lumMod val="75000"/>
                  </a:schemeClr>
                </a:solidFill>
              </a:rPr>
              <a:t>3)  Como </a:t>
            </a:r>
            <a:r>
              <a:rPr lang="pt-BR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implementar</a:t>
            </a: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</a:rPr>
              <a:t> ou fazer uso de prioridades de outorgas de direito de uso de recursos hídricos em cenários de curto, médio e longo prazo?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860180619"/>
              </p:ext>
            </p:extLst>
          </p:nvPr>
        </p:nvGraphicFramePr>
        <p:xfrm>
          <a:off x="323528" y="404664"/>
          <a:ext cx="864096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648770384"/>
              </p:ext>
            </p:extLst>
          </p:nvPr>
        </p:nvGraphicFramePr>
        <p:xfrm>
          <a:off x="323528" y="3861048"/>
          <a:ext cx="8352928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0" name="Grupo 9"/>
          <p:cNvGrpSpPr/>
          <p:nvPr/>
        </p:nvGrpSpPr>
        <p:grpSpPr>
          <a:xfrm>
            <a:off x="251519" y="2060848"/>
            <a:ext cx="8640959" cy="5328592"/>
            <a:chOff x="2236396" y="1161949"/>
            <a:chExt cx="1933878" cy="2212604"/>
          </a:xfrm>
        </p:grpSpPr>
        <p:sp>
          <p:nvSpPr>
            <p:cNvPr id="11" name="Retângulo de cantos arredondados 10"/>
            <p:cNvSpPr/>
            <p:nvPr/>
          </p:nvSpPr>
          <p:spPr>
            <a:xfrm>
              <a:off x="2236396" y="1161949"/>
              <a:ext cx="1933878" cy="221260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1560506"/>
                <a:satOff val="-1946"/>
                <a:lumOff val="458"/>
                <a:alphaOff val="0"/>
              </a:schemeClr>
            </a:fillRef>
            <a:effectRef idx="0">
              <a:schemeClr val="accent2">
                <a:hueOff val="1560506"/>
                <a:satOff val="-1946"/>
                <a:lumOff val="45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etângulo 11"/>
            <p:cNvSpPr/>
            <p:nvPr/>
          </p:nvSpPr>
          <p:spPr>
            <a:xfrm>
              <a:off x="2330800" y="1256353"/>
              <a:ext cx="1745070" cy="20237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pt-BR" sz="4000" kern="1200" dirty="0" smtClean="0"/>
                <a:t> </a:t>
              </a:r>
              <a:r>
                <a:rPr lang="pt-BR" sz="4800" b="1" kern="1200" dirty="0" smtClean="0"/>
                <a:t>CBH</a:t>
              </a:r>
            </a:p>
            <a:p>
              <a: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pt-BR" sz="4000" kern="1200" dirty="0" smtClean="0"/>
                <a:t>a manifestação </a:t>
              </a:r>
              <a:r>
                <a:rPr lang="pt-BR" sz="4400" b="1" kern="1200" dirty="0" smtClean="0"/>
                <a:t>pluralista e descentralizada</a:t>
              </a:r>
              <a:r>
                <a:rPr lang="pt-BR" sz="4000" kern="1200" dirty="0" smtClean="0"/>
                <a:t>: diversos interesses setoriais e difusos atuantes na bacia</a:t>
              </a:r>
              <a:endParaRPr lang="pt-BR" sz="40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4639589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2400" b="1" dirty="0" smtClean="0">
                <a:solidFill>
                  <a:schemeClr val="accent4">
                    <a:lumMod val="75000"/>
                  </a:schemeClr>
                </a:solidFill>
              </a:rPr>
              <a:t>3)  Como </a:t>
            </a:r>
            <a:r>
              <a:rPr lang="pt-BR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implementar</a:t>
            </a: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</a:rPr>
              <a:t> ou fazer uso de prioridades de outorgas de direito de uso de recursos hídricos em cenários de curto, médio e longo prazo?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919297657"/>
              </p:ext>
            </p:extLst>
          </p:nvPr>
        </p:nvGraphicFramePr>
        <p:xfrm>
          <a:off x="323528" y="404664"/>
          <a:ext cx="864096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239948964"/>
              </p:ext>
            </p:extLst>
          </p:nvPr>
        </p:nvGraphicFramePr>
        <p:xfrm>
          <a:off x="323528" y="3861048"/>
          <a:ext cx="8352928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7" name="Grupo 6"/>
          <p:cNvGrpSpPr/>
          <p:nvPr/>
        </p:nvGrpSpPr>
        <p:grpSpPr>
          <a:xfrm>
            <a:off x="4788024" y="1556792"/>
            <a:ext cx="1933878" cy="2212604"/>
            <a:chOff x="4470684" y="1161949"/>
            <a:chExt cx="1933878" cy="2212604"/>
          </a:xfrm>
        </p:grpSpPr>
        <p:sp>
          <p:nvSpPr>
            <p:cNvPr id="8" name="Retângulo de cantos arredondados 7"/>
            <p:cNvSpPr/>
            <p:nvPr/>
          </p:nvSpPr>
          <p:spPr>
            <a:xfrm>
              <a:off x="4470684" y="1161949"/>
              <a:ext cx="1933878" cy="221260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3121013"/>
                <a:satOff val="-3893"/>
                <a:lumOff val="915"/>
                <a:alphaOff val="0"/>
              </a:schemeClr>
            </a:fillRef>
            <a:effectRef idx="0">
              <a:schemeClr val="accent2">
                <a:hueOff val="3121013"/>
                <a:satOff val="-3893"/>
                <a:lumOff val="9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tângulo 8"/>
            <p:cNvSpPr/>
            <p:nvPr/>
          </p:nvSpPr>
          <p:spPr>
            <a:xfrm>
              <a:off x="4565088" y="1256353"/>
              <a:ext cx="1745070" cy="20237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8890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pt-BR" sz="2000" b="1" dirty="0"/>
                <a:t>Res/CNRH </a:t>
              </a:r>
              <a:r>
                <a:rPr lang="pt-BR" sz="1600" dirty="0"/>
                <a:t>- estabeleça diretrizes gerais para processo de </a:t>
              </a:r>
              <a:r>
                <a:rPr lang="pt-BR" sz="1600" dirty="0" err="1"/>
                <a:t>pactuação</a:t>
              </a:r>
              <a:r>
                <a:rPr lang="pt-BR" sz="1600" dirty="0"/>
                <a:t> e adoção de critérios mínimos de ponderação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35815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2400" b="1" dirty="0" smtClean="0">
                <a:solidFill>
                  <a:schemeClr val="accent4">
                    <a:lumMod val="75000"/>
                  </a:schemeClr>
                </a:solidFill>
              </a:rPr>
              <a:t>3)  Como </a:t>
            </a:r>
            <a:r>
              <a:rPr lang="pt-BR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implementar</a:t>
            </a: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</a:rPr>
              <a:t> ou fazer uso de prioridades de outorgas de direito de uso de recursos hídricos em cenários de curto, médio e longo prazo?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074083148"/>
              </p:ext>
            </p:extLst>
          </p:nvPr>
        </p:nvGraphicFramePr>
        <p:xfrm>
          <a:off x="323528" y="404664"/>
          <a:ext cx="864096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48000564"/>
              </p:ext>
            </p:extLst>
          </p:nvPr>
        </p:nvGraphicFramePr>
        <p:xfrm>
          <a:off x="323528" y="3861048"/>
          <a:ext cx="8352928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7" name="Grupo 6"/>
          <p:cNvGrpSpPr/>
          <p:nvPr/>
        </p:nvGrpSpPr>
        <p:grpSpPr>
          <a:xfrm>
            <a:off x="7030610" y="1556792"/>
            <a:ext cx="1933878" cy="2212604"/>
            <a:chOff x="6704971" y="1161949"/>
            <a:chExt cx="1933878" cy="2212604"/>
          </a:xfrm>
        </p:grpSpPr>
        <p:sp>
          <p:nvSpPr>
            <p:cNvPr id="8" name="Retângulo de cantos arredondados 7"/>
            <p:cNvSpPr/>
            <p:nvPr/>
          </p:nvSpPr>
          <p:spPr>
            <a:xfrm>
              <a:off x="6704971" y="1161949"/>
              <a:ext cx="1933878" cy="221260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4681519"/>
                <a:satOff val="-5839"/>
                <a:lumOff val="1373"/>
                <a:alphaOff val="0"/>
              </a:schemeClr>
            </a:fillRef>
            <a:effectRef idx="0">
              <a:schemeClr val="accent2">
                <a:hueOff val="4681519"/>
                <a:satOff val="-5839"/>
                <a:lumOff val="137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Retângulo 8"/>
            <p:cNvSpPr/>
            <p:nvPr/>
          </p:nvSpPr>
          <p:spPr>
            <a:xfrm>
              <a:off x="6799375" y="1256353"/>
              <a:ext cx="1745070" cy="20237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</a:pPr>
              <a:r>
                <a:rPr lang="pt-BR" sz="1600" kern="1200" dirty="0" smtClean="0"/>
                <a:t>  tanto para outorga como suas revisões</a:t>
              </a:r>
              <a:endParaRPr lang="pt-BR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623126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4.44444E-6 L -0.34323 0.0907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170" y="4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2400" b="1" dirty="0" smtClean="0">
                <a:solidFill>
                  <a:schemeClr val="accent4">
                    <a:lumMod val="75000"/>
                  </a:schemeClr>
                </a:solidFill>
              </a:rPr>
              <a:t>3)  Como </a:t>
            </a:r>
            <a:r>
              <a:rPr lang="pt-BR" sz="2800" b="1" dirty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implementar</a:t>
            </a: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</a:rPr>
              <a:t> ou fazer uso de prioridades de outorgas de direito de uso de recursos hídricos em cenários de curto, médio e longo prazo?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1800059031"/>
              </p:ext>
            </p:extLst>
          </p:nvPr>
        </p:nvGraphicFramePr>
        <p:xfrm>
          <a:off x="323528" y="404664"/>
          <a:ext cx="8640960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3662228461"/>
              </p:ext>
            </p:extLst>
          </p:nvPr>
        </p:nvGraphicFramePr>
        <p:xfrm>
          <a:off x="323528" y="3861048"/>
          <a:ext cx="8352928" cy="2896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899842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tângulo de cantos arredondados 25"/>
          <p:cNvSpPr/>
          <p:nvPr/>
        </p:nvSpPr>
        <p:spPr>
          <a:xfrm>
            <a:off x="3707904" y="1628800"/>
            <a:ext cx="1915500" cy="946858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4)  Como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considerar as situações de disponibilidade </a:t>
            </a: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hídrica no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balanço hídrico para a implementação de </a:t>
            </a: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modelo de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priorização de outorgas de direito </a:t>
            </a: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uso 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pt-BR" sz="20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recursos hídricos</a:t>
            </a:r>
            <a:r>
              <a:rPr lang="pt-BR" sz="20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pt-BR" sz="20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114519406"/>
              </p:ext>
            </p:extLst>
          </p:nvPr>
        </p:nvGraphicFramePr>
        <p:xfrm>
          <a:off x="803122" y="4077072"/>
          <a:ext cx="7009238" cy="21602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Retângulo de cantos arredondados 6"/>
          <p:cNvSpPr/>
          <p:nvPr/>
        </p:nvSpPr>
        <p:spPr>
          <a:xfrm>
            <a:off x="108292" y="1700808"/>
            <a:ext cx="2628600" cy="1061415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8" name="Grupo 7"/>
          <p:cNvGrpSpPr/>
          <p:nvPr/>
        </p:nvGrpSpPr>
        <p:grpSpPr>
          <a:xfrm>
            <a:off x="294016" y="1877246"/>
            <a:ext cx="2628600" cy="1061415"/>
            <a:chOff x="826452" y="887586"/>
            <a:chExt cx="2628600" cy="1061415"/>
          </a:xfrm>
        </p:grpSpPr>
        <p:sp>
          <p:nvSpPr>
            <p:cNvPr id="9" name="Retângulo de cantos arredondados 8"/>
            <p:cNvSpPr/>
            <p:nvPr/>
          </p:nvSpPr>
          <p:spPr>
            <a:xfrm>
              <a:off x="826452" y="887586"/>
              <a:ext cx="2628600" cy="106141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Retângulo 9"/>
            <p:cNvSpPr/>
            <p:nvPr/>
          </p:nvSpPr>
          <p:spPr>
            <a:xfrm>
              <a:off x="857540" y="918674"/>
              <a:ext cx="2566424" cy="9992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kern="1200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necessidade de obter subsídios nos planos setoriais e na política ambiental</a:t>
              </a:r>
              <a:endParaRPr lang="pt-BR" sz="1400" kern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" name="Retângulo de cantos arredondados 10"/>
          <p:cNvSpPr/>
          <p:nvPr/>
        </p:nvSpPr>
        <p:spPr>
          <a:xfrm>
            <a:off x="6012160" y="2119139"/>
            <a:ext cx="2203532" cy="1061415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2" name="Grupo 11"/>
          <p:cNvGrpSpPr/>
          <p:nvPr/>
        </p:nvGrpSpPr>
        <p:grpSpPr>
          <a:xfrm>
            <a:off x="6197884" y="2295577"/>
            <a:ext cx="2203532" cy="1061415"/>
            <a:chOff x="6652435" y="887586"/>
            <a:chExt cx="2203532" cy="1061415"/>
          </a:xfrm>
        </p:grpSpPr>
        <p:sp>
          <p:nvSpPr>
            <p:cNvPr id="13" name="Retângulo de cantos arredondados 12"/>
            <p:cNvSpPr/>
            <p:nvPr/>
          </p:nvSpPr>
          <p:spPr>
            <a:xfrm>
              <a:off x="6652435" y="887586"/>
              <a:ext cx="2203532" cy="106141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Retângulo 13"/>
            <p:cNvSpPr/>
            <p:nvPr/>
          </p:nvSpPr>
          <p:spPr>
            <a:xfrm>
              <a:off x="6683523" y="918674"/>
              <a:ext cx="2141356" cy="9992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kern="1200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Novos usos frente aos cenários Balanço Hídricos</a:t>
              </a:r>
              <a:endParaRPr lang="pt-BR" sz="1400" kern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3923927" y="1811362"/>
            <a:ext cx="1931114" cy="897558"/>
            <a:chOff x="3708996" y="1260961"/>
            <a:chExt cx="1403857" cy="775308"/>
          </a:xfrm>
        </p:grpSpPr>
        <p:sp>
          <p:nvSpPr>
            <p:cNvPr id="18" name="Retângulo de cantos arredondados 17"/>
            <p:cNvSpPr/>
            <p:nvPr/>
          </p:nvSpPr>
          <p:spPr>
            <a:xfrm>
              <a:off x="3708996" y="1260961"/>
              <a:ext cx="1330343" cy="775308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tângulo 18"/>
            <p:cNvSpPr/>
            <p:nvPr/>
          </p:nvSpPr>
          <p:spPr>
            <a:xfrm>
              <a:off x="3731704" y="1283669"/>
              <a:ext cx="1381149" cy="7298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b="1" kern="1200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Disponibilidade </a:t>
              </a:r>
              <a:r>
                <a:rPr lang="pt-BR" b="1" kern="1200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Hídrica</a:t>
              </a:r>
              <a:endParaRPr lang="pt-BR" b="1" kern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" name="Seta para a direita 3"/>
          <p:cNvSpPr/>
          <p:nvPr/>
        </p:nvSpPr>
        <p:spPr>
          <a:xfrm rot="2094498">
            <a:off x="2340338" y="3225653"/>
            <a:ext cx="793107" cy="450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a direita 19"/>
          <p:cNvSpPr/>
          <p:nvPr/>
        </p:nvSpPr>
        <p:spPr>
          <a:xfrm rot="5400000">
            <a:off x="4234422" y="2900876"/>
            <a:ext cx="764264" cy="4869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Seta para a direita 20"/>
          <p:cNvSpPr/>
          <p:nvPr/>
        </p:nvSpPr>
        <p:spPr>
          <a:xfrm rot="8298779">
            <a:off x="5903189" y="3874727"/>
            <a:ext cx="905893" cy="489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92" y="3675476"/>
            <a:ext cx="208422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028" y="5359374"/>
            <a:ext cx="1645132" cy="1171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Seta para a direita 23"/>
          <p:cNvSpPr/>
          <p:nvPr/>
        </p:nvSpPr>
        <p:spPr>
          <a:xfrm rot="11968212">
            <a:off x="6567413" y="5095133"/>
            <a:ext cx="905893" cy="4896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Seta para a direita 24"/>
          <p:cNvSpPr/>
          <p:nvPr/>
        </p:nvSpPr>
        <p:spPr>
          <a:xfrm rot="206460">
            <a:off x="2340337" y="4347553"/>
            <a:ext cx="793107" cy="450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7" name="Retângulo de cantos arredondados 26"/>
          <p:cNvSpPr/>
          <p:nvPr/>
        </p:nvSpPr>
        <p:spPr>
          <a:xfrm>
            <a:off x="6836419" y="3487846"/>
            <a:ext cx="2061765" cy="884977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8" name="Grupo 27"/>
          <p:cNvGrpSpPr/>
          <p:nvPr/>
        </p:nvGrpSpPr>
        <p:grpSpPr>
          <a:xfrm>
            <a:off x="7022143" y="3664284"/>
            <a:ext cx="2061765" cy="884977"/>
            <a:chOff x="6652435" y="887586"/>
            <a:chExt cx="2203532" cy="1061415"/>
          </a:xfrm>
        </p:grpSpPr>
        <p:sp>
          <p:nvSpPr>
            <p:cNvPr id="29" name="Retângulo de cantos arredondados 28"/>
            <p:cNvSpPr/>
            <p:nvPr/>
          </p:nvSpPr>
          <p:spPr>
            <a:xfrm>
              <a:off x="6652435" y="887586"/>
              <a:ext cx="2203532" cy="106141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Retângulo 29"/>
            <p:cNvSpPr/>
            <p:nvPr/>
          </p:nvSpPr>
          <p:spPr>
            <a:xfrm>
              <a:off x="6683523" y="918674"/>
              <a:ext cx="2141356" cy="9992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kern="1200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USO RACIONAL</a:t>
              </a:r>
              <a:endParaRPr lang="pt-BR" sz="1400" kern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071242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219046435"/>
              </p:ext>
            </p:extLst>
          </p:nvPr>
        </p:nvGraphicFramePr>
        <p:xfrm>
          <a:off x="107504" y="116632"/>
          <a:ext cx="8950577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1" name="Grupo 10"/>
          <p:cNvGrpSpPr/>
          <p:nvPr/>
        </p:nvGrpSpPr>
        <p:grpSpPr>
          <a:xfrm>
            <a:off x="556494" y="4869160"/>
            <a:ext cx="1490743" cy="1911769"/>
            <a:chOff x="168697" y="3505826"/>
            <a:chExt cx="1490743" cy="946621"/>
          </a:xfrm>
        </p:grpSpPr>
        <p:sp>
          <p:nvSpPr>
            <p:cNvPr id="12" name="Retângulo de cantos arredondados 11"/>
            <p:cNvSpPr/>
            <p:nvPr/>
          </p:nvSpPr>
          <p:spPr>
            <a:xfrm>
              <a:off x="168697" y="3505826"/>
              <a:ext cx="1490743" cy="9466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tângulo 12"/>
            <p:cNvSpPr/>
            <p:nvPr/>
          </p:nvSpPr>
          <p:spPr>
            <a:xfrm>
              <a:off x="196423" y="3533552"/>
              <a:ext cx="1435291" cy="891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b="1" dirty="0" smtClean="0">
                  <a:solidFill>
                    <a:schemeClr val="accent3">
                      <a:lumMod val="50000"/>
                    </a:schemeClr>
                  </a:solidFill>
                </a:rPr>
                <a:t>ALOCAÇÕES</a:t>
              </a:r>
              <a:r>
                <a:rPr lang="pt-BR" sz="1600" dirty="0" smtClean="0"/>
                <a:t> garantindo usos mínimos a um setor, sem prejuízo de </a:t>
              </a:r>
              <a:r>
                <a:rPr lang="pt-BR" sz="1600" dirty="0" err="1" smtClean="0"/>
                <a:t>umfuturo</a:t>
              </a:r>
              <a:r>
                <a:rPr lang="pt-BR" sz="1600" dirty="0" smtClean="0"/>
                <a:t> potencial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1600" kern="1200" dirty="0"/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2211286" y="4247947"/>
            <a:ext cx="2000674" cy="773108"/>
            <a:chOff x="163527" y="3097867"/>
            <a:chExt cx="1490743" cy="946621"/>
          </a:xfrm>
        </p:grpSpPr>
        <p:sp>
          <p:nvSpPr>
            <p:cNvPr id="15" name="Retângulo de cantos arredondados 14"/>
            <p:cNvSpPr/>
            <p:nvPr/>
          </p:nvSpPr>
          <p:spPr>
            <a:xfrm>
              <a:off x="163527" y="3097867"/>
              <a:ext cx="1490743" cy="9466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tângulo 15"/>
            <p:cNvSpPr/>
            <p:nvPr/>
          </p:nvSpPr>
          <p:spPr>
            <a:xfrm>
              <a:off x="175140" y="3118711"/>
              <a:ext cx="1435291" cy="891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kern="1200" dirty="0" smtClean="0"/>
                <a:t>Oportunidade de uso de diversos recursos</a:t>
              </a:r>
              <a:endParaRPr lang="pt-BR" sz="1600" kern="1200" dirty="0"/>
            </a:p>
          </p:txBody>
        </p:sp>
      </p:grpSp>
      <p:grpSp>
        <p:nvGrpSpPr>
          <p:cNvPr id="17" name="Grupo 16"/>
          <p:cNvGrpSpPr/>
          <p:nvPr/>
        </p:nvGrpSpPr>
        <p:grpSpPr>
          <a:xfrm>
            <a:off x="5673545" y="4509119"/>
            <a:ext cx="1706767" cy="2185099"/>
            <a:chOff x="5584172" y="3505826"/>
            <a:chExt cx="1706767" cy="946621"/>
          </a:xfrm>
        </p:grpSpPr>
        <p:sp>
          <p:nvSpPr>
            <p:cNvPr id="18" name="Retângulo de cantos arredondados 17"/>
            <p:cNvSpPr/>
            <p:nvPr/>
          </p:nvSpPr>
          <p:spPr>
            <a:xfrm>
              <a:off x="5584172" y="3505826"/>
              <a:ext cx="1706767" cy="9466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tângulo 18"/>
            <p:cNvSpPr/>
            <p:nvPr/>
          </p:nvSpPr>
          <p:spPr>
            <a:xfrm>
              <a:off x="5662481" y="3533552"/>
              <a:ext cx="1435291" cy="891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dirty="0"/>
                <a:t>S</a:t>
              </a:r>
              <a:r>
                <a:rPr lang="pt-BR" sz="1600" kern="1200" dirty="0" smtClean="0"/>
                <a:t>uspensão de outorga: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u="sng" kern="1200" dirty="0" smtClean="0"/>
                <a:t>NORMA</a:t>
              </a:r>
              <a:r>
                <a:rPr lang="pt-BR" sz="1600" kern="1200" dirty="0" smtClean="0"/>
                <a:t> diretrizes e critérios nos planos</a:t>
              </a:r>
            </a:p>
          </p:txBody>
        </p:sp>
      </p:grpSp>
      <p:grpSp>
        <p:nvGrpSpPr>
          <p:cNvPr id="20" name="Grupo 19"/>
          <p:cNvGrpSpPr/>
          <p:nvPr/>
        </p:nvGrpSpPr>
        <p:grpSpPr>
          <a:xfrm>
            <a:off x="7524328" y="4509120"/>
            <a:ext cx="1490743" cy="1872207"/>
            <a:chOff x="5634755" y="3505826"/>
            <a:chExt cx="1490743" cy="946621"/>
          </a:xfrm>
        </p:grpSpPr>
        <p:sp>
          <p:nvSpPr>
            <p:cNvPr id="21" name="Retângulo de cantos arredondados 20"/>
            <p:cNvSpPr/>
            <p:nvPr/>
          </p:nvSpPr>
          <p:spPr>
            <a:xfrm>
              <a:off x="5634755" y="3505826"/>
              <a:ext cx="1490743" cy="946621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tângulo 21"/>
            <p:cNvSpPr/>
            <p:nvPr/>
          </p:nvSpPr>
          <p:spPr>
            <a:xfrm>
              <a:off x="5662481" y="3533552"/>
              <a:ext cx="1435291" cy="891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kern="1200" dirty="0" smtClean="0"/>
                <a:t>Competências da suspensão?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dirty="0" err="1" smtClean="0"/>
                <a:t>CERHs</a:t>
              </a:r>
              <a:r>
                <a:rPr lang="pt-BR" sz="1600" dirty="0" smtClean="0"/>
                <a:t> CNRH critérios para priorização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1600" kern="1200" dirty="0"/>
            </a:p>
          </p:txBody>
        </p:sp>
      </p:grpSp>
      <p:grpSp>
        <p:nvGrpSpPr>
          <p:cNvPr id="25" name="Grupo 24"/>
          <p:cNvGrpSpPr/>
          <p:nvPr/>
        </p:nvGrpSpPr>
        <p:grpSpPr>
          <a:xfrm>
            <a:off x="2019060" y="5184918"/>
            <a:ext cx="3487288" cy="1509301"/>
            <a:chOff x="-558546" y="1976554"/>
            <a:chExt cx="3346930" cy="2055067"/>
          </a:xfrm>
        </p:grpSpPr>
        <p:sp>
          <p:nvSpPr>
            <p:cNvPr id="26" name="Retângulo de cantos arredondados 25"/>
            <p:cNvSpPr/>
            <p:nvPr/>
          </p:nvSpPr>
          <p:spPr>
            <a:xfrm>
              <a:off x="-456614" y="1976554"/>
              <a:ext cx="3244998" cy="205506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Retângulo 26"/>
            <p:cNvSpPr/>
            <p:nvPr/>
          </p:nvSpPr>
          <p:spPr>
            <a:xfrm>
              <a:off x="-558546" y="2404919"/>
              <a:ext cx="3208150" cy="89116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lvl="0" algn="ctr" defTabSz="711200">
                <a:spcBef>
                  <a:spcPct val="0"/>
                </a:spcBef>
                <a:buFontTx/>
                <a:buChar char="-"/>
              </a:pPr>
              <a:r>
                <a:rPr lang="pt-BR" kern="1200" dirty="0" smtClean="0"/>
                <a:t>Gatilhos aplicação prioridades;</a:t>
              </a:r>
            </a:p>
            <a:p>
              <a:pPr lvl="0" algn="ctr" defTabSz="711200">
                <a:spcBef>
                  <a:spcPct val="0"/>
                </a:spcBef>
                <a:buFontTx/>
                <a:buChar char="-"/>
              </a:pPr>
              <a:r>
                <a:rPr lang="pt-BR" dirty="0" smtClean="0"/>
                <a:t>Negociação;    </a:t>
              </a:r>
              <a:r>
                <a:rPr lang="pt-BR" kern="1200" dirty="0" smtClean="0"/>
                <a:t>Maior </a:t>
              </a:r>
              <a:r>
                <a:rPr lang="pt-BR" kern="1200" dirty="0" err="1" smtClean="0"/>
                <a:t>reservação</a:t>
              </a:r>
              <a:endParaRPr lang="pt-BR" kern="1200" dirty="0" smtClean="0"/>
            </a:p>
            <a:p>
              <a:pPr lvl="0" algn="ctr" defTabSz="711200">
                <a:spcBef>
                  <a:spcPct val="0"/>
                </a:spcBef>
                <a:buFontTx/>
                <a:buChar char="-"/>
              </a:pPr>
              <a:r>
                <a:rPr lang="pt-BR" dirty="0" smtClean="0"/>
                <a:t>Maior eficiência de uso;   </a:t>
              </a:r>
              <a:r>
                <a:rPr lang="pt-BR" kern="1200" dirty="0" smtClean="0"/>
                <a:t>Reuso</a:t>
              </a:r>
            </a:p>
            <a:p>
              <a:pPr lvl="0" algn="ctr" defTabSz="711200">
                <a:spcBef>
                  <a:spcPct val="0"/>
                </a:spcBef>
                <a:buFontTx/>
                <a:buChar char="-"/>
              </a:pPr>
              <a:r>
                <a:rPr lang="pt-BR" dirty="0" smtClean="0"/>
                <a:t>Outorga escalonada, entre outros...</a:t>
              </a:r>
            </a:p>
          </p:txBody>
        </p:sp>
      </p:grpSp>
      <p:cxnSp>
        <p:nvCxnSpPr>
          <p:cNvPr id="31" name="Conector de seta reta 30"/>
          <p:cNvCxnSpPr/>
          <p:nvPr/>
        </p:nvCxnSpPr>
        <p:spPr>
          <a:xfrm>
            <a:off x="2267744" y="3789040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2" name="Chave esquerda 31"/>
          <p:cNvSpPr/>
          <p:nvPr/>
        </p:nvSpPr>
        <p:spPr>
          <a:xfrm rot="16200000">
            <a:off x="7020809" y="2634618"/>
            <a:ext cx="479801" cy="3508724"/>
          </a:xfrm>
          <a:prstGeom prst="leftBrace">
            <a:avLst>
              <a:gd name="adj1" fmla="val 8333"/>
              <a:gd name="adj2" fmla="val 55044"/>
            </a:avLst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33" name="Conector de seta reta 32"/>
          <p:cNvCxnSpPr/>
          <p:nvPr/>
        </p:nvCxnSpPr>
        <p:spPr>
          <a:xfrm flipH="1">
            <a:off x="1907704" y="3846063"/>
            <a:ext cx="360040" cy="13388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23" name="Retângulo de cantos arredondados 22"/>
          <p:cNvSpPr/>
          <p:nvPr/>
        </p:nvSpPr>
        <p:spPr>
          <a:xfrm>
            <a:off x="108292" y="145131"/>
            <a:ext cx="2628600" cy="1061415"/>
          </a:xfrm>
          <a:prstGeom prst="roundRect">
            <a:avLst>
              <a:gd name="adj" fmla="val 10000"/>
            </a:avLst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4" name="Grupo 23"/>
          <p:cNvGrpSpPr/>
          <p:nvPr/>
        </p:nvGrpSpPr>
        <p:grpSpPr>
          <a:xfrm>
            <a:off x="294016" y="321569"/>
            <a:ext cx="2628600" cy="1061415"/>
            <a:chOff x="826452" y="887586"/>
            <a:chExt cx="2628600" cy="1061415"/>
          </a:xfrm>
        </p:grpSpPr>
        <p:sp>
          <p:nvSpPr>
            <p:cNvPr id="28" name="Retângulo de cantos arredondados 27"/>
            <p:cNvSpPr/>
            <p:nvPr/>
          </p:nvSpPr>
          <p:spPr>
            <a:xfrm>
              <a:off x="826452" y="887586"/>
              <a:ext cx="2628600" cy="1061415"/>
            </a:xfrm>
            <a:prstGeom prst="roundRect">
              <a:avLst>
                <a:gd name="adj" fmla="val 10000"/>
              </a:avLst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Retângulo 28"/>
            <p:cNvSpPr/>
            <p:nvPr/>
          </p:nvSpPr>
          <p:spPr>
            <a:xfrm>
              <a:off x="857540" y="918674"/>
              <a:ext cx="2566424" cy="999239"/>
            </a:xfrm>
            <a:prstGeom prst="rect">
              <a:avLst/>
            </a:prstGeom>
            <a:ln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kern="1200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Identificação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kern="1200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no diagnóstico e prognóstico</a:t>
              </a:r>
              <a:endParaRPr lang="pt-BR" sz="1400" kern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Retângulo de cantos arredondados 29"/>
          <p:cNvSpPr/>
          <p:nvPr/>
        </p:nvSpPr>
        <p:spPr>
          <a:xfrm>
            <a:off x="6210028" y="123800"/>
            <a:ext cx="2628600" cy="1061415"/>
          </a:xfrm>
          <a:prstGeom prst="roundRect">
            <a:avLst>
              <a:gd name="adj" fmla="val 10000"/>
            </a:avLst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4" name="Grupo 33"/>
          <p:cNvGrpSpPr/>
          <p:nvPr/>
        </p:nvGrpSpPr>
        <p:grpSpPr>
          <a:xfrm>
            <a:off x="6395752" y="300238"/>
            <a:ext cx="2628600" cy="1061415"/>
            <a:chOff x="826452" y="887586"/>
            <a:chExt cx="2628600" cy="1061415"/>
          </a:xfrm>
        </p:grpSpPr>
        <p:sp>
          <p:nvSpPr>
            <p:cNvPr id="35" name="Retângulo de cantos arredondados 34"/>
            <p:cNvSpPr/>
            <p:nvPr/>
          </p:nvSpPr>
          <p:spPr>
            <a:xfrm>
              <a:off x="826452" y="887586"/>
              <a:ext cx="2628600" cy="1061415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Retângulo 35"/>
            <p:cNvSpPr/>
            <p:nvPr/>
          </p:nvSpPr>
          <p:spPr>
            <a:xfrm>
              <a:off x="857540" y="918674"/>
              <a:ext cx="2566424" cy="9992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3340" tIns="53340" rIns="53340" bIns="5334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kern="1200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Identificação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dirty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</a:t>
              </a:r>
              <a:r>
                <a:rPr lang="pt-BR" sz="1400" kern="1200" dirty="0" smtClean="0">
                  <a:solidFill>
                    <a:schemeClr val="accent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  prognóstico ou estudos complementares</a:t>
              </a:r>
              <a:endParaRPr lang="pt-BR" sz="1400" kern="1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Seta para a direita 1"/>
          <p:cNvSpPr/>
          <p:nvPr/>
        </p:nvSpPr>
        <p:spPr>
          <a:xfrm>
            <a:off x="5580112" y="2132856"/>
            <a:ext cx="722207" cy="216024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834988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2ª reunião GT – pós oficina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>
            <a:noAutofit/>
          </a:bodyPr>
          <a:lstStyle/>
          <a:p>
            <a:pPr lvl="0"/>
            <a:r>
              <a:rPr lang="pt-BR" sz="2800" dirty="0"/>
              <a:t>Quanto aos objetivos dos trabalhos, lembrou-se que a carta do MME, dirigida ao CNRH, que motivou a constituição do GT, questiona sobre </a:t>
            </a:r>
            <a:r>
              <a:rPr lang="pt-BR" sz="2800" b="1" dirty="0"/>
              <a:t>a aplicabilidade da definição de prioridades nos Planos de Recursos </a:t>
            </a:r>
            <a:r>
              <a:rPr lang="pt-BR" sz="2800" b="1" dirty="0" smtClean="0"/>
              <a:t>Hídricos</a:t>
            </a:r>
            <a:endParaRPr lang="pt-BR" sz="2800" b="1" dirty="0"/>
          </a:p>
          <a:p>
            <a:pPr lvl="0"/>
            <a:r>
              <a:rPr lang="pt-BR" sz="2800" dirty="0"/>
              <a:t>o conceito de outorga como ato precário afeta de maneira diferente os diversos </a:t>
            </a:r>
            <a:r>
              <a:rPr lang="pt-BR" sz="2800" dirty="0" smtClean="0"/>
              <a:t>setores</a:t>
            </a:r>
          </a:p>
          <a:p>
            <a:pPr lvl="0"/>
            <a:r>
              <a:rPr lang="pt-BR" sz="2800" dirty="0"/>
              <a:t>Considerou-se que a aplicação dos instrumentos de gestão de recursos hídricos não pode definir o modelo de desenvolvimento regional, sendo necessários pactos adequados na bacia hidrográfica</a:t>
            </a:r>
            <a:endParaRPr lang="pt-BR" sz="2800" dirty="0" smtClean="0"/>
          </a:p>
          <a:p>
            <a:endParaRPr lang="pt-BR" sz="2800" dirty="0"/>
          </a:p>
        </p:txBody>
      </p:sp>
    </p:spTree>
    <p:extLst>
      <p:ext uri="{BB962C8B-B14F-4D97-AF65-F5344CB8AC3E}">
        <p14:creationId xmlns:p14="http://schemas.microsoft.com/office/powerpoint/2010/main" val="4266984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a 7"/>
          <p:cNvGraphicFramePr/>
          <p:nvPr>
            <p:extLst>
              <p:ext uri="{D42A27DB-BD31-4B8C-83A1-F6EECF244321}">
                <p14:modId xmlns:p14="http://schemas.microsoft.com/office/powerpoint/2010/main" val="1025186263"/>
              </p:ext>
            </p:extLst>
          </p:nvPr>
        </p:nvGraphicFramePr>
        <p:xfrm>
          <a:off x="163926" y="116632"/>
          <a:ext cx="9952690" cy="72728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629642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/>
          <p:cNvSpPr/>
          <p:nvPr/>
        </p:nvSpPr>
        <p:spPr>
          <a:xfrm>
            <a:off x="238321" y="1682219"/>
            <a:ext cx="8640960" cy="455509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Revisar as outorgas, junto com os Comitês, conforme as situações se apresentam;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Priorizar as outorgas para aqueles Usuários que façam uso mais racional;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Negociar com os empreendedores que já estão consolidados, de acordo com a sua eficiência;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Antes de revisar a outorga deve ver se há eficiência hídrica antes da eficiência socioeconômica;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Devem-se ter estratégias diferentes para escassez e para saturação hídrica da bacia (as estratégias devem Ir para o Plano de Bacia);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A prioridade de uso (é passível de</a:t>
            </a:r>
            <a:r>
              <a:rPr lang="es-UY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 ??? )se aplica só em situações específicas- só para casos de conflitos;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Promover e referendar os acordos coletivos existentes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t-B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Como considerar disponibilidades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2885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Autofit/>
          </a:bodyPr>
          <a:lstStyle/>
          <a:p>
            <a:r>
              <a:rPr lang="pt-BR" sz="2400" b="1" dirty="0">
                <a:solidFill>
                  <a:schemeClr val="accent4">
                    <a:lumMod val="75000"/>
                  </a:schemeClr>
                </a:solidFill>
              </a:rPr>
              <a:t>5. Quais os desdobramentos do estabelecimento </a:t>
            </a:r>
            <a:r>
              <a:rPr lang="pt-BR" sz="2400" b="1" dirty="0" smtClean="0">
                <a:solidFill>
                  <a:schemeClr val="accent4">
                    <a:lumMod val="75000"/>
                  </a:schemeClr>
                </a:solidFill>
              </a:rPr>
              <a:t>de prioridades </a:t>
            </a: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</a:rPr>
              <a:t>de outorgas de direito de uso de </a:t>
            </a:r>
            <a:r>
              <a:rPr lang="pt-BR" sz="2400" b="1" dirty="0" smtClean="0">
                <a:solidFill>
                  <a:schemeClr val="accent4">
                    <a:lumMod val="75000"/>
                  </a:schemeClr>
                </a:solidFill>
              </a:rPr>
              <a:t>recursos hídricos </a:t>
            </a:r>
            <a:r>
              <a:rPr lang="pt-BR" sz="2400" b="1" dirty="0">
                <a:solidFill>
                  <a:schemeClr val="accent4">
                    <a:lumMod val="75000"/>
                  </a:schemeClr>
                </a:solidFill>
              </a:rPr>
              <a:t>nos planos de recursos hídricos e nas outorgas?</a:t>
            </a:r>
            <a:endParaRPr lang="pt-BR" sz="2400" dirty="0">
              <a:solidFill>
                <a:schemeClr val="accent4">
                  <a:lumMod val="75000"/>
                </a:schemeClr>
              </a:solidFill>
            </a:endParaRPr>
          </a:p>
        </p:txBody>
      </p:sp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val="1810519113"/>
              </p:ext>
            </p:extLst>
          </p:nvPr>
        </p:nvGraphicFramePr>
        <p:xfrm>
          <a:off x="353218" y="1340768"/>
          <a:ext cx="8251230" cy="5514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64742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Síntese Resultados Oficinas</a:t>
            </a:r>
            <a:endParaRPr lang="pt-B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4084411974"/>
              </p:ext>
            </p:extLst>
          </p:nvPr>
        </p:nvGraphicFramePr>
        <p:xfrm>
          <a:off x="539552" y="980728"/>
          <a:ext cx="828092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8537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Síntese Resultados Oficinas</a:t>
            </a:r>
            <a:endParaRPr lang="pt-B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803086157"/>
              </p:ext>
            </p:extLst>
          </p:nvPr>
        </p:nvGraphicFramePr>
        <p:xfrm>
          <a:off x="539552" y="980728"/>
          <a:ext cx="828092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45352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-99392"/>
            <a:ext cx="8229600" cy="1143000"/>
          </a:xfrm>
        </p:spPr>
        <p:txBody>
          <a:bodyPr/>
          <a:lstStyle/>
          <a:p>
            <a:r>
              <a:rPr lang="pt-BR" b="1" dirty="0" smtClean="0">
                <a:solidFill>
                  <a:schemeClr val="accent1">
                    <a:lumMod val="75000"/>
                  </a:schemeClr>
                </a:solidFill>
              </a:rPr>
              <a:t>Síntese Resultados Oficinas</a:t>
            </a:r>
            <a:endParaRPr lang="pt-B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237215257"/>
              </p:ext>
            </p:extLst>
          </p:nvPr>
        </p:nvGraphicFramePr>
        <p:xfrm>
          <a:off x="539552" y="980728"/>
          <a:ext cx="828092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118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6529880"/>
              </p:ext>
            </p:extLst>
          </p:nvPr>
        </p:nvGraphicFramePr>
        <p:xfrm>
          <a:off x="755576" y="476672"/>
          <a:ext cx="7848872" cy="6015749"/>
        </p:xfrm>
        <a:graphic>
          <a:graphicData uri="http://schemas.openxmlformats.org/drawingml/2006/table">
            <a:tbl>
              <a:tblPr/>
              <a:tblGrid>
                <a:gridCol w="7848872"/>
              </a:tblGrid>
              <a:tr h="474651">
                <a:tc>
                  <a:txBody>
                    <a:bodyPr/>
                    <a:lstStyle/>
                    <a:p>
                      <a:pPr marL="95250" indent="0" algn="ctr" fontAlgn="b"/>
                      <a:r>
                        <a:rPr lang="pt-BR" sz="3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CONSENSOS </a:t>
                      </a:r>
                      <a:r>
                        <a:rPr lang="pt-BR" sz="3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+mn-lt"/>
                        </a:rPr>
                        <a:t>– 3ª reunião</a:t>
                      </a:r>
                      <a:endParaRPr lang="pt-BR" sz="32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835385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ymbol"/>
                        </a:rPr>
                        <a:t>·</a:t>
                      </a:r>
                      <a:r>
                        <a:rPr lang="pt-BR" sz="1100" b="0" i="0" u="none" strike="noStrike" dirty="0">
                          <a:solidFill>
                            <a:srgbClr val="212121"/>
                          </a:solidFill>
                          <a:effectLst/>
                          <a:latin typeface="Times New Roman"/>
                        </a:rPr>
                        <a:t>         </a:t>
                      </a:r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O CBH constitui o fórum de discussão das prioridades, sendo o Plano o instrumento para a sua definição.</a:t>
                      </a:r>
                      <a:endParaRPr lang="pt-BR" sz="2000" b="0" i="0" u="none" strike="noStrike" dirty="0">
                        <a:solidFill>
                          <a:srgbClr val="212121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835385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ymbol"/>
                        </a:rPr>
                        <a:t>·</a:t>
                      </a:r>
                      <a:r>
                        <a:rPr lang="pt-BR" sz="1100" b="0" i="0" u="none" strike="noStrike" dirty="0">
                          <a:solidFill>
                            <a:srgbClr val="212121"/>
                          </a:solidFill>
                          <a:effectLst/>
                          <a:latin typeface="Times New Roman"/>
                        </a:rPr>
                        <a:t>         </a:t>
                      </a:r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O Plano deverá elencar as alternativas que serão adotadas antes da aplicação das prioridades, tais como </a:t>
                      </a:r>
                      <a:r>
                        <a:rPr lang="pt-BR" sz="2000" b="0" i="0" u="none" strike="noStrike" dirty="0" err="1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reservação</a:t>
                      </a:r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, regularização dos usuários. </a:t>
                      </a:r>
                      <a:endParaRPr lang="pt-BR" sz="2000" b="0" i="0" u="none" strike="noStrike" dirty="0">
                        <a:solidFill>
                          <a:srgbClr val="212121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3078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ymbol"/>
                        </a:rPr>
                        <a:t>·</a:t>
                      </a:r>
                      <a:r>
                        <a:rPr lang="pt-BR" sz="1100" b="0" i="0" u="none" strike="noStrike" dirty="0">
                          <a:solidFill>
                            <a:srgbClr val="212121"/>
                          </a:solidFill>
                          <a:effectLst/>
                          <a:latin typeface="Times New Roman"/>
                        </a:rPr>
                        <a:t>         </a:t>
                      </a:r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Os balanços hídricos utilizados no diagnóstico e cenários deverão considerar os usuários regularizados ou </a:t>
                      </a:r>
                      <a:r>
                        <a:rPr lang="pt-BR" sz="2000" b="0" i="0" u="none" strike="noStrike" dirty="0" smtClean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não, e </a:t>
                      </a:r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usos consuntivos e não consuntivos.</a:t>
                      </a:r>
                      <a:endParaRPr lang="pt-BR" sz="2000" b="0" i="0" u="none" strike="noStrike" dirty="0">
                        <a:solidFill>
                          <a:srgbClr val="212121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253078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ymbol"/>
                        </a:rPr>
                        <a:t>·</a:t>
                      </a:r>
                      <a:r>
                        <a:rPr lang="pt-BR" sz="1100" b="0" i="0" u="none" strike="noStrike" dirty="0">
                          <a:solidFill>
                            <a:srgbClr val="212121"/>
                          </a:solidFill>
                          <a:effectLst/>
                          <a:latin typeface="Times New Roman"/>
                        </a:rPr>
                        <a:t>         </a:t>
                      </a:r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Em bacias ou trechos com escassez deverá ser aplicada a priorização, </a:t>
                      </a:r>
                      <a:r>
                        <a:rPr lang="pt-BR" sz="2000" b="1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buscando o atendimento aos usos múltiplos</a:t>
                      </a:r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, quando possível, e o estabelecimento de patamares de cortes. </a:t>
                      </a:r>
                      <a:endParaRPr lang="pt-BR" sz="2000" b="0" i="0" u="none" strike="noStrike" dirty="0">
                        <a:solidFill>
                          <a:srgbClr val="212121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3078">
                <a:tc>
                  <a:txBody>
                    <a:bodyPr/>
                    <a:lstStyle/>
                    <a:p>
                      <a:pPr algn="just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·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        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/>
                        </a:rPr>
                        <a:t>A definição de prioridades poderá se dar por meio do estabelecimento de limites máximos de direito de uso por trecho, adoção de outorga sazonal e ações de monitoramento.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581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6290240"/>
              </p:ext>
            </p:extLst>
          </p:nvPr>
        </p:nvGraphicFramePr>
        <p:xfrm>
          <a:off x="467544" y="260648"/>
          <a:ext cx="8352928" cy="6388498"/>
        </p:xfrm>
        <a:graphic>
          <a:graphicData uri="http://schemas.openxmlformats.org/drawingml/2006/table">
            <a:tbl>
              <a:tblPr/>
              <a:tblGrid>
                <a:gridCol w="8352928"/>
              </a:tblGrid>
              <a:tr h="507401">
                <a:tc>
                  <a:txBody>
                    <a:bodyPr/>
                    <a:lstStyle/>
                    <a:p>
                      <a:pPr algn="ctr" fontAlgn="b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3200" b="1" i="0" u="none" strike="noStrike" dirty="0" smtClean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CONSENSOS – 3ª reunião</a:t>
                      </a:r>
                      <a:endParaRPr lang="pt-BR" sz="32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1003286">
                <a:tc>
                  <a:txBody>
                    <a:bodyPr/>
                    <a:lstStyle/>
                    <a:p>
                      <a:pPr algn="just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2000" b="0" i="0" u="none" strike="noStrike">
                          <a:solidFill>
                            <a:srgbClr val="212121"/>
                          </a:solidFill>
                          <a:effectLst/>
                          <a:latin typeface="Symbol"/>
                        </a:rPr>
                        <a:t>·</a:t>
                      </a:r>
                      <a:r>
                        <a:rPr lang="pt-BR" sz="1100" b="0" i="0" u="none" strike="noStrike">
                          <a:solidFill>
                            <a:srgbClr val="212121"/>
                          </a:solidFill>
                          <a:effectLst/>
                          <a:latin typeface="Times New Roman"/>
                        </a:rPr>
                        <a:t>         </a:t>
                      </a:r>
                      <a:r>
                        <a:rPr lang="pt-BR" sz="2000" b="0" i="0" u="none" strike="noStrike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Os cenários devem identificar possíveis situações de escassez e conflito, orientar a definição de prioridades e definir o indicador do momento de aplicação da priorização.</a:t>
                      </a:r>
                      <a:endParaRPr lang="pt-BR" sz="2000" b="0" i="0" u="none" strike="noStrike">
                        <a:solidFill>
                          <a:srgbClr val="212121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668857">
                <a:tc>
                  <a:txBody>
                    <a:bodyPr/>
                    <a:lstStyle/>
                    <a:p>
                      <a:pPr algn="just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2000" b="0" i="0" u="none" strike="noStrike">
                          <a:solidFill>
                            <a:srgbClr val="212121"/>
                          </a:solidFill>
                          <a:effectLst/>
                          <a:latin typeface="Symbol"/>
                        </a:rPr>
                        <a:t>·</a:t>
                      </a:r>
                      <a:r>
                        <a:rPr lang="pt-BR" sz="1100" b="0" i="0" u="none" strike="noStrike">
                          <a:solidFill>
                            <a:srgbClr val="212121"/>
                          </a:solidFill>
                          <a:effectLst/>
                          <a:latin typeface="Times New Roman"/>
                        </a:rPr>
                        <a:t>         </a:t>
                      </a:r>
                      <a:r>
                        <a:rPr lang="pt-BR" sz="2000" b="0" i="0" u="none" strike="noStrike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Considerar especificidades intra e intersetoriais, bem como as características de cada setor usuário.</a:t>
                      </a:r>
                      <a:endParaRPr lang="pt-BR" sz="2000" b="0" i="0" u="none" strike="noStrike">
                        <a:solidFill>
                          <a:srgbClr val="212121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6572">
                <a:tc>
                  <a:txBody>
                    <a:bodyPr/>
                    <a:lstStyle/>
                    <a:p>
                      <a:pPr algn="just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ymbol"/>
                        </a:rPr>
                        <a:t>·</a:t>
                      </a:r>
                      <a:r>
                        <a:rPr lang="pt-BR" sz="1100" b="0" i="0" u="none" strike="noStrike" dirty="0">
                          <a:solidFill>
                            <a:srgbClr val="212121"/>
                          </a:solidFill>
                          <a:effectLst/>
                          <a:latin typeface="Times New Roman"/>
                        </a:rPr>
                        <a:t>         </a:t>
                      </a:r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Antes da aplicação de prioridades para outorga devem ser </a:t>
                      </a:r>
                      <a:r>
                        <a:rPr lang="pt-BR" sz="2000" b="1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adotados mecanismos para viabilização de novas outorgas, sem infringir outorgas existentes</a:t>
                      </a:r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, por meio de mesas de negociação e repactuação, aumento da </a:t>
                      </a:r>
                      <a:r>
                        <a:rPr lang="pt-BR" sz="2000" b="0" i="0" u="none" strike="noStrike" dirty="0" err="1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reservação</a:t>
                      </a:r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 a montante, aumento da eficiência de uso da água, prática do reuso, entre outras, de forma a caracterizar a ausência de fontes alternativas.  (incluir nos </a:t>
                      </a:r>
                      <a:r>
                        <a:rPr lang="pt-BR" sz="2000" b="0" i="0" u="none" strike="noStrike" dirty="0" err="1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considerandos</a:t>
                      </a:r>
                      <a:r>
                        <a:rPr lang="pt-BR" sz="2000" b="0" i="0" u="none" strike="noStrike" dirty="0">
                          <a:solidFill>
                            <a:srgbClr val="212121"/>
                          </a:solidFill>
                          <a:effectLst/>
                          <a:latin typeface="Segoe UI"/>
                        </a:rPr>
                        <a:t>)</a:t>
                      </a:r>
                      <a:endParaRPr lang="pt-BR" sz="2000" b="0" i="0" u="none" strike="noStrike" dirty="0">
                        <a:solidFill>
                          <a:srgbClr val="212121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668857">
                <a:tc>
                  <a:txBody>
                    <a:bodyPr/>
                    <a:lstStyle/>
                    <a:p>
                      <a:pPr algn="just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/>
                        </a:rPr>
                        <a:t>·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        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/>
                        </a:rPr>
                        <a:t>O Plano deverá adotar </a:t>
                      </a:r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Segoe UI"/>
                        </a:rPr>
                        <a:t>metodologia multicritérios 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/>
                        </a:rPr>
                        <a:t>para a definição de prioridades. </a:t>
                      </a:r>
                      <a:endParaRPr lang="pt-BR" sz="1600" b="0" i="0" u="none" strike="noStrike" dirty="0">
                        <a:solidFill>
                          <a:srgbClr val="000000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7715">
                <a:tc>
                  <a:txBody>
                    <a:bodyPr/>
                    <a:lstStyle/>
                    <a:p>
                      <a:pPr algn="just" font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Symbol"/>
                          <a:ea typeface="Symbol"/>
                          <a:cs typeface="Symbol"/>
                        </a:rPr>
                        <a:t>·</a:t>
                      </a:r>
                      <a:r>
                        <a:rPr lang="pt-B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Symbol"/>
                          <a:cs typeface="Symbol"/>
                        </a:rPr>
                        <a:t>         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Segoe UI"/>
                          <a:ea typeface="Symbol"/>
                          <a:cs typeface="Symbol"/>
                        </a:rPr>
                        <a:t>Os diversos critérios devem abranger, pelo menos, os seguintes aspectos: socioeconômicos, ambientais, de eficiência hídrica do uso e da situação de regularidade do direito de uso, considerando os estudos e planos setoriais, bem como o Plano Plurianual Federal e dos Estados/Distrital.</a:t>
                      </a:r>
                      <a:endParaRPr lang="pt-BR" sz="2000" b="0" i="0" u="none" strike="noStrike" dirty="0">
                        <a:solidFill>
                          <a:srgbClr val="000000"/>
                        </a:solidFill>
                        <a:effectLst/>
                        <a:latin typeface="Symbol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5633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Houve consenso do GT 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Necessidade de :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i</a:t>
            </a:r>
            <a:r>
              <a:rPr lang="pt-BR" dirty="0"/>
              <a:t>) da definição de prioridades, mas há dúvida sobre os impactos dessa definição; </a:t>
            </a:r>
            <a:endParaRPr lang="pt-BR" dirty="0" smtClean="0"/>
          </a:p>
          <a:p>
            <a:pPr lvl="0"/>
            <a:r>
              <a:rPr lang="pt-BR" dirty="0" err="1" smtClean="0"/>
              <a:t>ii</a:t>
            </a:r>
            <a:r>
              <a:rPr lang="pt-BR" dirty="0"/>
              <a:t>) do respeito aos usos múltiplos na definição das prioridades; </a:t>
            </a:r>
            <a:endParaRPr lang="pt-BR" dirty="0" smtClean="0"/>
          </a:p>
          <a:p>
            <a:pPr lvl="0"/>
            <a:r>
              <a:rPr lang="pt-BR" dirty="0" err="1" smtClean="0"/>
              <a:t>iii</a:t>
            </a:r>
            <a:r>
              <a:rPr lang="pt-BR" dirty="0"/>
              <a:t>) de diretrizes para os Comitês de Bacias Hidrográficas arbitrarem conflitos; e </a:t>
            </a:r>
            <a:endParaRPr lang="pt-BR" dirty="0" smtClean="0"/>
          </a:p>
          <a:p>
            <a:pPr lvl="0"/>
            <a:r>
              <a:rPr lang="pt-BR" dirty="0" err="1" smtClean="0"/>
              <a:t>iv</a:t>
            </a:r>
            <a:r>
              <a:rPr lang="pt-BR" dirty="0"/>
              <a:t>) do estabelecimento de critérios para a definição de prioridades.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0595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319786"/>
              </p:ext>
            </p:extLst>
          </p:nvPr>
        </p:nvGraphicFramePr>
        <p:xfrm>
          <a:off x="539552" y="332656"/>
          <a:ext cx="7992888" cy="6026605"/>
        </p:xfrm>
        <a:graphic>
          <a:graphicData uri="http://schemas.openxmlformats.org/drawingml/2006/table">
            <a:tbl>
              <a:tblPr firstRow="1" firstCol="1" bandRow="1">
                <a:tableStyleId>{FABFCF23-3B69-468F-B69F-88F6DE6A72F2}</a:tableStyleId>
              </a:tblPr>
              <a:tblGrid>
                <a:gridCol w="1018693"/>
                <a:gridCol w="1046581"/>
                <a:gridCol w="1742113"/>
                <a:gridCol w="1278699"/>
                <a:gridCol w="2906802"/>
              </a:tblGrid>
              <a:tr h="2186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DATA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EVENTO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PARTICIPANTES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FORMATO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800" dirty="0">
                          <a:effectLst/>
                        </a:rPr>
                        <a:t>ASSUNTO</a:t>
                      </a:r>
                      <a:endParaRPr lang="pt-BR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001" marR="55001" marT="0" marB="0"/>
                </a:tc>
              </a:tr>
              <a:tr h="515431">
                <a:tc>
                  <a:txBody>
                    <a:bodyPr/>
                    <a:lstStyle/>
                    <a:p>
                      <a:endParaRPr lang="pt-BR" sz="12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113ª Reunião da CTPOAR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endParaRPr lang="pt-BR" sz="1200" b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endParaRPr lang="pt-BR" sz="1200" b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Proposição de Trabalhar conjunto CTPNRH e de formação de GT conjunto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</a:tr>
              <a:tr h="5154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17 e 18  abril  2017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96ª Reunião da CTPNRH 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membros CTPNRH e Presidente da CTPOAR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Presencial 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Instalação do GT 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3435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 e 9 de maio 2017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1ª reunião GT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membros do GT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Presencial 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Concepção de Oficina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</a:tr>
              <a:tr h="5154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a 7 de junho 2017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Oficina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CTPNRH  CTPOAR  convidados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Presencial 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endParaRPr lang="pt-BR" sz="1200" b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</a:tr>
              <a:tr h="5154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de agosto  2017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2ª Reunião GT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membros do GT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Presencial 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Sistematização dos resultados da oficina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</a:tr>
              <a:tr h="343553">
                <a:tc>
                  <a:txBody>
                    <a:bodyPr/>
                    <a:lstStyle/>
                    <a:p>
                      <a:endParaRPr lang="pt-BR" sz="1200" b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meio virtual 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membros do GT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e-mails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Recebimento de contribuições para síntese por meio virtual ao GT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</a:tr>
              <a:tr h="5154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e 3  outubro  2017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3ª Reunião do GT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membros do GT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Presencial 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Definição de conteúdos mínimos para a minuta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5154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outubro 2017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4ª Reunião do GT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membros do GT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Vídeo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conferência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Construção da primeira versão da minuta de resolução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</a:tr>
              <a:tr h="5154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 novembro  2017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5ª Reunião do GT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membros do GT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Vídeo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conferência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Revisão da segunda versão da minuta, com compilação via e-mail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</a:tr>
              <a:tr h="5154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de janeiro 2018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6ª Reunião do GT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membros do GT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Vídeo</a:t>
                      </a:r>
                    </a:p>
                    <a:p>
                      <a:pPr indent="6858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conferência</a:t>
                      </a:r>
                      <a:endParaRPr lang="pt-BR" sz="1200" b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Compilação da minuta final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/>
                </a:tc>
              </a:tr>
              <a:tr h="5154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 janeiro 2018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Reunião Conjunta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membros CTPNRH/CTPOAR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Presencial 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pt-BR" sz="1200" b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Apresentação e aprovação da minuta com 1 voto contra e uma abstenção</a:t>
                      </a:r>
                      <a:endParaRPr lang="pt-BR" sz="1200" b="0" dirty="0">
                        <a:effectLst/>
                        <a:latin typeface="Arial" panose="020B0604020202020204" pitchFamily="34" charset="0"/>
                        <a:ea typeface="Calibri"/>
                        <a:cs typeface="Arial" panose="020B0604020202020204" pitchFamily="34" charset="0"/>
                      </a:endParaRPr>
                    </a:p>
                  </a:txBody>
                  <a:tcPr marL="55001" marR="55001" marT="0" marB="0" anchor="ctr"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744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uario\Dropbox\CNRH-MCTI\GT_prioridadesOutorga\1c Oficina-6-7-junh-17\Carol\8T5A6399 - Copi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76" y="-387424"/>
            <a:ext cx="9153575" cy="6102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051720" y="5714960"/>
            <a:ext cx="5760640" cy="1362075"/>
          </a:xfrm>
        </p:spPr>
        <p:txBody>
          <a:bodyPr>
            <a:normAutofit/>
          </a:bodyPr>
          <a:lstStyle/>
          <a:p>
            <a:r>
              <a:rPr lang="pt-BR" sz="3600" dirty="0" smtClean="0">
                <a:solidFill>
                  <a:srgbClr val="0070C0"/>
                </a:solidFill>
              </a:rPr>
              <a:t>Síntese das oficinas E DISCUSSÕES NO GT</a:t>
            </a:r>
            <a:endParaRPr lang="pt-BR" sz="3600" dirty="0">
              <a:solidFill>
                <a:srgbClr val="0070C0"/>
              </a:solidFill>
            </a:endParaRP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28291617"/>
              </p:ext>
            </p:extLst>
          </p:nvPr>
        </p:nvGraphicFramePr>
        <p:xfrm>
          <a:off x="2123728" y="1628800"/>
          <a:ext cx="6552728" cy="26238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have esquerda 2"/>
          <p:cNvSpPr/>
          <p:nvPr/>
        </p:nvSpPr>
        <p:spPr>
          <a:xfrm>
            <a:off x="1691680" y="1556792"/>
            <a:ext cx="396044" cy="2736304"/>
          </a:xfrm>
          <a:prstGeom prst="leftBrace">
            <a:avLst/>
          </a:prstGeom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4" name="Retângulo 3"/>
          <p:cNvSpPr/>
          <p:nvPr/>
        </p:nvSpPr>
        <p:spPr>
          <a:xfrm>
            <a:off x="204819" y="1975773"/>
            <a:ext cx="149291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/>
              <a:t>diferentes abordagens para cada tipo de plano de recursos hídricos</a:t>
            </a:r>
          </a:p>
        </p:txBody>
      </p:sp>
      <p:graphicFrame>
        <p:nvGraphicFramePr>
          <p:cNvPr id="7" name="Diagrama 6"/>
          <p:cNvGraphicFramePr/>
          <p:nvPr>
            <p:extLst>
              <p:ext uri="{D42A27DB-BD31-4B8C-83A1-F6EECF244321}">
                <p14:modId xmlns:p14="http://schemas.microsoft.com/office/powerpoint/2010/main" val="2935232499"/>
              </p:ext>
            </p:extLst>
          </p:nvPr>
        </p:nvGraphicFramePr>
        <p:xfrm>
          <a:off x="323528" y="3645024"/>
          <a:ext cx="8640960" cy="3127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Retângulo 4"/>
          <p:cNvSpPr/>
          <p:nvPr/>
        </p:nvSpPr>
        <p:spPr>
          <a:xfrm>
            <a:off x="467545" y="116632"/>
            <a:ext cx="8568952" cy="118346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pt-BR" sz="2400" b="1" dirty="0" smtClean="0"/>
              <a:t>1)  Como </a:t>
            </a:r>
            <a:r>
              <a:rPr lang="pt-BR" sz="2400" b="1" dirty="0"/>
              <a:t>implementar algum modelo de priorização de outorgas de direito de uso de recursos hídricos considerando a abrangência de um plano de recursos hídricos – plano nacional, estadual ou plano de bacia hidrográfica?</a:t>
            </a: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4139861232"/>
              </p:ext>
            </p:extLst>
          </p:nvPr>
        </p:nvGraphicFramePr>
        <p:xfrm>
          <a:off x="2123728" y="2204864"/>
          <a:ext cx="6552728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have esquerda 2"/>
          <p:cNvSpPr/>
          <p:nvPr/>
        </p:nvSpPr>
        <p:spPr>
          <a:xfrm>
            <a:off x="1691680" y="2132856"/>
            <a:ext cx="396044" cy="3888432"/>
          </a:xfrm>
          <a:prstGeom prst="leftBrace">
            <a:avLst/>
          </a:prstGeom>
          <a:ln>
            <a:solidFill>
              <a:srgbClr val="0070C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467545" y="116632"/>
            <a:ext cx="8568952" cy="1183466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lnSpc>
                <a:spcPts val="2100"/>
              </a:lnSpc>
            </a:pPr>
            <a:r>
              <a:rPr lang="pt-BR" sz="2400" b="1" dirty="0" smtClean="0"/>
              <a:t>1)  Como </a:t>
            </a:r>
            <a:r>
              <a:rPr lang="pt-BR" sz="2400" b="1" dirty="0"/>
              <a:t>implementar algum modelo de priorização de outorgas de direito de uso de recursos hídricos considerando a abrangência de um plano de recursos hídricos – plano nacional, estadual ou plano de bacia hidrográfica?</a:t>
            </a:r>
          </a:p>
        </p:txBody>
      </p:sp>
    </p:spTree>
    <p:extLst>
      <p:ext uri="{BB962C8B-B14F-4D97-AF65-F5344CB8AC3E}">
        <p14:creationId xmlns:p14="http://schemas.microsoft.com/office/powerpoint/2010/main" val="34593431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46856" y="274638"/>
            <a:ext cx="8229600" cy="993775"/>
          </a:xfr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pt-BR" sz="3200" dirty="0" smtClean="0"/>
              <a:t>2)  Quais os critérios a serem considerados no estabelecimento das prioridades?</a:t>
            </a:r>
            <a:endParaRPr lang="pt-BR" sz="32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112707516"/>
              </p:ext>
            </p:extLst>
          </p:nvPr>
        </p:nvGraphicFramePr>
        <p:xfrm>
          <a:off x="3491880" y="1340768"/>
          <a:ext cx="626469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2694505"/>
              </p:ext>
            </p:extLst>
          </p:nvPr>
        </p:nvGraphicFramePr>
        <p:xfrm>
          <a:off x="1115616" y="1628800"/>
          <a:ext cx="237626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Chave esquerda 2"/>
          <p:cNvSpPr/>
          <p:nvPr/>
        </p:nvSpPr>
        <p:spPr>
          <a:xfrm>
            <a:off x="827584" y="1484784"/>
            <a:ext cx="432048" cy="5184576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 rot="16200000">
            <a:off x="-1411951" y="3722518"/>
            <a:ext cx="3818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Multicritério</a:t>
            </a:r>
            <a:endParaRPr lang="pt-B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028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AsOne/>
      </p:bldGraphic>
      <p:bldGraphic spid="5" grpId="0">
        <p:bldAsOne/>
      </p:bldGraphic>
      <p:bldP spid="3" grpId="0" animBg="1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446856" y="274638"/>
            <a:ext cx="8229600" cy="993775"/>
          </a:xfrm>
          <a:solidFill>
            <a:schemeClr val="accent1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pt-BR" sz="3200" dirty="0" smtClean="0"/>
              <a:t>2)  Quais os critérios a serem considerados no estabelecimento das prioridades?</a:t>
            </a:r>
            <a:endParaRPr lang="pt-BR" sz="3200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1079042106"/>
              </p:ext>
            </p:extLst>
          </p:nvPr>
        </p:nvGraphicFramePr>
        <p:xfrm>
          <a:off x="3491880" y="1340768"/>
          <a:ext cx="6264696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val="3515012370"/>
              </p:ext>
            </p:extLst>
          </p:nvPr>
        </p:nvGraphicFramePr>
        <p:xfrm>
          <a:off x="1115616" y="1628800"/>
          <a:ext cx="2376264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Chave esquerda 2"/>
          <p:cNvSpPr/>
          <p:nvPr/>
        </p:nvSpPr>
        <p:spPr>
          <a:xfrm>
            <a:off x="827584" y="1484784"/>
            <a:ext cx="432048" cy="5184576"/>
          </a:xfrm>
          <a:prstGeom prst="leftBrac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 rot="16200000">
            <a:off x="-1411951" y="3722518"/>
            <a:ext cx="381822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Multicritério</a:t>
            </a:r>
            <a:endParaRPr lang="pt-B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6558728" y="1947604"/>
            <a:ext cx="2555776" cy="3785652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A priorização deve possibilitar </a:t>
            </a:r>
            <a:r>
              <a:rPr lang="pt-BR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cortes diferenciados de uso </a:t>
            </a:r>
            <a:r>
              <a:rPr lang="pt-B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em preferência a cortes lineares com base em balanço hídrico apenas</a:t>
            </a: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tângulo 7"/>
          <p:cNvSpPr/>
          <p:nvPr/>
        </p:nvSpPr>
        <p:spPr>
          <a:xfrm rot="19504131">
            <a:off x="631127" y="3722517"/>
            <a:ext cx="3516732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pt-BR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Indicadores</a:t>
            </a:r>
            <a:endParaRPr lang="pt-BR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5526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4" grpId="0">
        <p:bldAsOne/>
      </p:bldGraphic>
      <p:bldP spid="7" grpId="0" animBg="1"/>
    </p:bld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1597</TotalTime>
  <Words>2682</Words>
  <Application>Microsoft Office PowerPoint</Application>
  <PresentationFormat>Apresentação na tela (4:3)</PresentationFormat>
  <Paragraphs>336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28" baseType="lpstr">
      <vt:lpstr>Tema do Office</vt:lpstr>
      <vt:lpstr>Prioridades para Outorga</vt:lpstr>
      <vt:lpstr>2ª reunião GT – pós oficina</vt:lpstr>
      <vt:lpstr>Houve consenso do GT  Necessidade de :</vt:lpstr>
      <vt:lpstr>Apresentação do PowerPoint</vt:lpstr>
      <vt:lpstr>Síntese das oficinas E DISCUSSÕES NO GT</vt:lpstr>
      <vt:lpstr>Apresentação do PowerPoint</vt:lpstr>
      <vt:lpstr>Apresentação do PowerPoint</vt:lpstr>
      <vt:lpstr>2)  Quais os critérios a serem considerados no estabelecimento das prioridades?</vt:lpstr>
      <vt:lpstr>2)  Quais os critérios a serem considerados no estabelecimento das prioridades?</vt:lpstr>
      <vt:lpstr> 2) Operacionalização </vt:lpstr>
      <vt:lpstr>Apresentação do PowerPoint</vt:lpstr>
      <vt:lpstr>Apresentação do PowerPoint</vt:lpstr>
      <vt:lpstr>3)  Como implementar ou fazer uso de prioridades de outorgas de direito de uso de recursos hídricos em cenários de curto, médio e longo prazo?</vt:lpstr>
      <vt:lpstr>3)  Como implementar ou fazer uso de prioridades de outorgas de direito de uso de recursos hídricos em cenários de curto, médio e longo prazo?</vt:lpstr>
      <vt:lpstr>3)  Como implementar ou fazer uso de prioridades de outorgas de direito de uso de recursos hídricos em cenários de curto, médio e longo prazo?</vt:lpstr>
      <vt:lpstr>3)  Como implementar ou fazer uso de prioridades de outorgas de direito de uso de recursos hídricos em cenários de curto, médio e longo prazo?</vt:lpstr>
      <vt:lpstr>3)  Como implementar ou fazer uso de prioridades de outorgas de direito de uso de recursos hídricos em cenários de curto, médio e longo prazo?</vt:lpstr>
      <vt:lpstr>4)  Como considerar as situações de disponibilidade hídrica no balanço hídrico para a implementação de modelo de priorização de outorgas de direito de uso de recursos hídricos?</vt:lpstr>
      <vt:lpstr>Apresentação do PowerPoint</vt:lpstr>
      <vt:lpstr>Apresentação do PowerPoint</vt:lpstr>
      <vt:lpstr>Como considerar disponibilidades</vt:lpstr>
      <vt:lpstr>5. Quais os desdobramentos do estabelecimento de prioridades de outorgas de direito de uso de recursos hídricos nos planos de recursos hídricos e nas outorgas?</vt:lpstr>
      <vt:lpstr>Síntese Resultados Oficinas</vt:lpstr>
      <vt:lpstr>Síntese Resultados Oficinas</vt:lpstr>
      <vt:lpstr>Síntese Resultados Oficinas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Prioridades para Outorga</dc:title>
  <dc:creator>Usuario</dc:creator>
  <cp:lastModifiedBy>Usuario</cp:lastModifiedBy>
  <cp:revision>99</cp:revision>
  <dcterms:created xsi:type="dcterms:W3CDTF">2018-04-08T20:49:06Z</dcterms:created>
  <dcterms:modified xsi:type="dcterms:W3CDTF">2018-10-02T17:30:25Z</dcterms:modified>
</cp:coreProperties>
</file>